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9" r:id="rId3"/>
    <p:sldId id="260" r:id="rId4"/>
    <p:sldId id="258" r:id="rId5"/>
    <p:sldId id="257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34" y="-8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344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540C3-F16E-46BE-B640-FBB2F57D757E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A5518-9390-42A9-85FD-D44784B06A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928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6F06A-4860-4995-BD98-6BB8E6DED05E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21001-0C7A-4A40-AE55-9F8D70C03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941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21001-0C7A-4A40-AE55-9F8D70C0344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479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010" y="1124744"/>
            <a:ext cx="8731453" cy="1080120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123728" y="45855"/>
            <a:ext cx="6840760" cy="1180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45855"/>
            <a:ext cx="6840760" cy="1180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564904"/>
            <a:ext cx="8229600" cy="3960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6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12" Type="http://schemas.openxmlformats.org/officeDocument/2006/relationships/image" Target="../media/image1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11" Type="http://schemas.microsoft.com/office/2007/relationships/hdphoto" Target="../media/hdphoto2.wdp"/><Relationship Id="rId5" Type="http://schemas.openxmlformats.org/officeDocument/2006/relationships/image" Target="../media/image12.jpe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908720"/>
            <a:ext cx="8731453" cy="165618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Технология «</a:t>
            </a:r>
            <a:r>
              <a:rPr lang="ru-RU" b="1" dirty="0" err="1" smtClean="0"/>
              <a:t>Сторисек</a:t>
            </a:r>
            <a:r>
              <a:rPr lang="ru-RU" b="1" dirty="0" smtClean="0"/>
              <a:t>» – погружение дошкольников в художественную литературу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895478" y="4437112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заведующего МБ ДОУ №24 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Полина Юрьевна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Чугуй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548680"/>
            <a:ext cx="6840760" cy="1180659"/>
          </a:xfrm>
        </p:spPr>
        <p:txBody>
          <a:bodyPr/>
          <a:lstStyle/>
          <a:p>
            <a:r>
              <a:rPr lang="ru-RU" dirty="0" smtClean="0"/>
              <a:t>Что такое «</a:t>
            </a:r>
            <a:r>
              <a:rPr lang="ru-RU" dirty="0" err="1" smtClean="0"/>
              <a:t>Сторисек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55976" y="1772816"/>
            <a:ext cx="4402832" cy="396043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«</a:t>
            </a:r>
            <a:r>
              <a:rPr lang="ru-RU" dirty="0" err="1"/>
              <a:t>Сторисек</a:t>
            </a:r>
            <a:r>
              <a:rPr lang="ru-RU" dirty="0"/>
              <a:t>» (англ. </a:t>
            </a:r>
            <a:r>
              <a:rPr lang="ru-RU" dirty="0" err="1"/>
              <a:t>storysack</a:t>
            </a:r>
            <a:r>
              <a:rPr lang="ru-RU" dirty="0"/>
              <a:t> «мешок историй</a:t>
            </a:r>
            <a:r>
              <a:rPr lang="ru-RU" dirty="0" smtClean="0"/>
              <a:t>»)-был разработан в </a:t>
            </a:r>
            <a:r>
              <a:rPr lang="ru-RU" dirty="0"/>
              <a:t>В</a:t>
            </a:r>
            <a:r>
              <a:rPr lang="ru-RU" dirty="0" smtClean="0"/>
              <a:t>еликобритании в 1994 году. Основатель «</a:t>
            </a:r>
            <a:r>
              <a:rPr lang="ru-RU" dirty="0" err="1" smtClean="0"/>
              <a:t>Сторисека</a:t>
            </a:r>
            <a:r>
              <a:rPr lang="ru-RU" dirty="0" smtClean="0"/>
              <a:t>» англичанин Нейл </a:t>
            </a:r>
            <a:r>
              <a:rPr lang="ru-RU" dirty="0" err="1" smtClean="0"/>
              <a:t>Гриффитс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80928"/>
            <a:ext cx="4038600" cy="2271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760422"/>
            <a:ext cx="2808312" cy="20975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933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2636912"/>
            <a:ext cx="8208912" cy="39604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err="1" smtClean="0"/>
              <a:t>Разноуровневый</a:t>
            </a:r>
            <a:r>
              <a:rPr lang="ru-RU" sz="3600" dirty="0" smtClean="0"/>
              <a:t> </a:t>
            </a:r>
            <a:r>
              <a:rPr lang="ru-RU" sz="3600" dirty="0"/>
              <a:t>и разносторонний подход к книге в рамках общеобразовательных целей и задач, получение удовольствия от самой книги и от совместного громкого чтения.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27784" y="980728"/>
            <a:ext cx="5112568" cy="1180659"/>
          </a:xfrm>
        </p:spPr>
        <p:txBody>
          <a:bodyPr/>
          <a:lstStyle/>
          <a:p>
            <a:r>
              <a:rPr lang="ru-RU" dirty="0" smtClean="0"/>
              <a:t>Цель: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11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Стимулирование интереса к книге;</a:t>
            </a:r>
          </a:p>
          <a:p>
            <a:r>
              <a:rPr lang="ru-RU" dirty="0" smtClean="0"/>
              <a:t>Расширение кругозора;</a:t>
            </a:r>
            <a:endParaRPr lang="ru-RU" dirty="0"/>
          </a:p>
          <a:p>
            <a:r>
              <a:rPr lang="ru-RU" dirty="0" smtClean="0"/>
              <a:t>Пополнение и расширение активного словарного запаса;</a:t>
            </a:r>
            <a:endParaRPr lang="ru-RU" dirty="0"/>
          </a:p>
          <a:p>
            <a:r>
              <a:rPr lang="ru-RU" dirty="0" smtClean="0"/>
              <a:t>Развитие навыков осмысленного чтения;</a:t>
            </a:r>
            <a:endParaRPr lang="ru-RU" dirty="0"/>
          </a:p>
          <a:p>
            <a:r>
              <a:rPr lang="ru-RU" dirty="0" smtClean="0"/>
              <a:t>Развитие навыков монологической речи;</a:t>
            </a:r>
            <a:endParaRPr lang="ru-RU" dirty="0"/>
          </a:p>
          <a:p>
            <a:r>
              <a:rPr lang="ru-RU" dirty="0" smtClean="0"/>
              <a:t>Формирование навыков обсуждения литературного произведения;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268760"/>
            <a:ext cx="4680520" cy="1180659"/>
          </a:xfrm>
        </p:spPr>
        <p:txBody>
          <a:bodyPr/>
          <a:lstStyle/>
          <a:p>
            <a:r>
              <a:rPr lang="ru-RU" dirty="0" smtClean="0"/>
              <a:t>Задачи: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329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916832"/>
            <a:ext cx="7571184" cy="4176464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Художественная книга;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Мягкие игрушки, пальчиковый театр, маски героев для драматизации и реквизиты к книге;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Научно-популярная книга;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Дидактические игры, раскраски, иллюстрации, речевые игры;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А</a:t>
            </a:r>
            <a:r>
              <a:rPr lang="ru-RU" dirty="0" smtClean="0"/>
              <a:t>удиокассета</a:t>
            </a:r>
            <a:r>
              <a:rPr lang="ru-RU" dirty="0"/>
              <a:t>, CD, </a:t>
            </a:r>
            <a:r>
              <a:rPr lang="ru-RU" dirty="0" smtClean="0"/>
              <a:t>DVD;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Шпаргалки для педагогов и родителей с вопросами для беседы с детьми о прочитанном;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Красочно оформленное описание «</a:t>
            </a:r>
            <a:r>
              <a:rPr lang="ru-RU" dirty="0" err="1" smtClean="0"/>
              <a:t>Сторисека</a:t>
            </a:r>
            <a:r>
              <a:rPr lang="ru-RU" dirty="0" smtClean="0"/>
              <a:t>»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Конверт с заданием от героев </a:t>
            </a:r>
            <a:r>
              <a:rPr lang="ru-RU" dirty="0" err="1" smtClean="0"/>
              <a:t>произвдения</a:t>
            </a:r>
            <a:r>
              <a:rPr lang="ru-RU" dirty="0" smtClean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Из чего состоит «</a:t>
            </a:r>
            <a:r>
              <a:rPr lang="ru-RU" dirty="0" err="1" smtClean="0"/>
              <a:t>Сторисек</a:t>
            </a:r>
            <a:r>
              <a:rPr lang="ru-RU" dirty="0" smtClean="0"/>
              <a:t>»?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703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 algn="just">
              <a:buAutoNum type="arabicPeriod"/>
            </a:pPr>
            <a:r>
              <a:rPr lang="ru-RU" dirty="0" smtClean="0"/>
              <a:t>Определяется произведение детской художественной литературы;</a:t>
            </a:r>
          </a:p>
          <a:p>
            <a:pPr marL="514350" indent="-514350" algn="just">
              <a:buAutoNum type="arabicPeriod"/>
            </a:pPr>
            <a:r>
              <a:rPr lang="ru-RU" dirty="0" smtClean="0"/>
              <a:t>Подготавливается мешок для комплекта материалов;</a:t>
            </a:r>
          </a:p>
          <a:p>
            <a:pPr marL="514350" indent="-514350" algn="just">
              <a:buAutoNum type="arabicPeriod"/>
            </a:pPr>
            <a:r>
              <a:rPr lang="ru-RU" dirty="0"/>
              <a:t>Подбираются остальные компоненты для </a:t>
            </a:r>
            <a:r>
              <a:rPr lang="ru-RU" dirty="0" smtClean="0"/>
              <a:t>комплекта: игрушки  </a:t>
            </a:r>
            <a:r>
              <a:rPr lang="ru-RU" dirty="0"/>
              <a:t>являющиеся прообразами героев выбранного </a:t>
            </a:r>
            <a:r>
              <a:rPr lang="ru-RU" dirty="0" smtClean="0"/>
              <a:t>произведения, научно-популярная </a:t>
            </a:r>
            <a:r>
              <a:rPr lang="ru-RU" dirty="0"/>
              <a:t>книга на тему, близкую к художественному </a:t>
            </a:r>
            <a:r>
              <a:rPr lang="ru-RU" dirty="0" smtClean="0"/>
              <a:t>произведению; аудиокнига </a:t>
            </a:r>
            <a:r>
              <a:rPr lang="ru-RU" dirty="0"/>
              <a:t>по выбранному </a:t>
            </a:r>
            <a:r>
              <a:rPr lang="ru-RU" dirty="0" smtClean="0"/>
              <a:t>произведению; DVD </a:t>
            </a:r>
            <a:r>
              <a:rPr lang="ru-RU" dirty="0"/>
              <a:t>с мультфильмом/сказкой по </a:t>
            </a:r>
            <a:r>
              <a:rPr lang="ru-RU" dirty="0" smtClean="0"/>
              <a:t>произведению.</a:t>
            </a:r>
          </a:p>
          <a:p>
            <a:pPr marL="514350" indent="-514350" algn="just">
              <a:buAutoNum type="arabicPeriod"/>
            </a:pPr>
            <a:r>
              <a:rPr lang="ru-RU" dirty="0" smtClean="0"/>
              <a:t>Разрабатываются речевые игры;</a:t>
            </a:r>
          </a:p>
          <a:p>
            <a:pPr marL="514350" indent="-514350" algn="just">
              <a:buAutoNum type="arabicPeriod"/>
            </a:pPr>
            <a:r>
              <a:rPr lang="ru-RU" dirty="0" smtClean="0"/>
              <a:t>Разрабатываются шпаргалки для родителей и педагогов;</a:t>
            </a:r>
          </a:p>
          <a:p>
            <a:pPr marL="514350" indent="-514350" algn="just">
              <a:buAutoNum type="arabicPeriod"/>
            </a:pPr>
            <a:r>
              <a:rPr lang="ru-RU" dirty="0" smtClean="0"/>
              <a:t>Красочно оформляется опись готового </a:t>
            </a:r>
            <a:r>
              <a:rPr lang="ru-RU" dirty="0" err="1" smtClean="0"/>
              <a:t>сторисека</a:t>
            </a:r>
            <a:r>
              <a:rPr lang="ru-RU" dirty="0" smtClean="0"/>
              <a:t>;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188640"/>
            <a:ext cx="4248472" cy="1180659"/>
          </a:xfrm>
        </p:spPr>
        <p:txBody>
          <a:bodyPr/>
          <a:lstStyle/>
          <a:p>
            <a:r>
              <a:rPr lang="ru-RU" dirty="0" smtClean="0"/>
              <a:t>Как работать?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1268760"/>
            <a:ext cx="602639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rgbClr val="506E9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Подготовительный этап: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665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«Вводная беседа» с родителями и педагогами</a:t>
            </a:r>
          </a:p>
          <a:p>
            <a:r>
              <a:rPr lang="ru-RU" dirty="0" smtClean="0"/>
              <a:t>Распространение буклетов  пользе чтения.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5656" y="1268760"/>
            <a:ext cx="6840760" cy="1180659"/>
          </a:xfrm>
        </p:spPr>
        <p:txBody>
          <a:bodyPr/>
          <a:lstStyle/>
          <a:p>
            <a:r>
              <a:rPr lang="ru-RU" dirty="0" smtClean="0"/>
              <a:t>Этап продвижения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833" y="4365104"/>
            <a:ext cx="3240359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151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Работа с художественным произведением;</a:t>
            </a:r>
          </a:p>
          <a:p>
            <a:r>
              <a:rPr lang="ru-RU" dirty="0" smtClean="0"/>
              <a:t>Работа с научно-популярной книгой;</a:t>
            </a:r>
          </a:p>
          <a:p>
            <a:r>
              <a:rPr lang="ru-RU" dirty="0" smtClean="0"/>
              <a:t>Работа с аудиокнигой;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35696" y="1196752"/>
            <a:ext cx="5616624" cy="1180659"/>
          </a:xfrm>
        </p:spPr>
        <p:txBody>
          <a:bodyPr/>
          <a:lstStyle/>
          <a:p>
            <a:r>
              <a:rPr lang="ru-RU" dirty="0" smtClean="0"/>
              <a:t>Основной этап: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789040"/>
            <a:ext cx="3076789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57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259632" y="1340768"/>
            <a:ext cx="8229600" cy="396044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«</a:t>
            </a:r>
            <a:r>
              <a:rPr lang="ru-RU" dirty="0" err="1"/>
              <a:t>Сторисек</a:t>
            </a:r>
            <a:r>
              <a:rPr lang="ru-RU" dirty="0"/>
              <a:t>» передается читателям на </a:t>
            </a:r>
            <a:r>
              <a:rPr lang="ru-RU" dirty="0" smtClean="0"/>
              <a:t>дом. Собираются  </a:t>
            </a:r>
            <a:r>
              <a:rPr lang="ru-RU" dirty="0"/>
              <a:t>отзывы </a:t>
            </a:r>
            <a:r>
              <a:rPr lang="ru-RU" dirty="0" smtClean="0"/>
              <a:t>о изученном произведении </a:t>
            </a:r>
            <a:r>
              <a:rPr lang="ru-RU" dirty="0"/>
              <a:t>уточняется читательский запрос для организации последующих «</a:t>
            </a:r>
            <a:r>
              <a:rPr lang="ru-RU" dirty="0" err="1"/>
              <a:t>сторисеков</a:t>
            </a:r>
            <a:r>
              <a:rPr lang="ru-RU" dirty="0"/>
              <a:t>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35696" y="188640"/>
            <a:ext cx="6840760" cy="1180659"/>
          </a:xfrm>
        </p:spPr>
        <p:txBody>
          <a:bodyPr/>
          <a:lstStyle/>
          <a:p>
            <a:r>
              <a:rPr lang="ru-RU" dirty="0" smtClean="0"/>
              <a:t>Завершающий этап: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44566"/>
            <a:ext cx="3525961" cy="28867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1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756" y="401644"/>
            <a:ext cx="6840760" cy="1180659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Сторисек</a:t>
            </a:r>
            <a:r>
              <a:rPr lang="ru-RU" dirty="0" smtClean="0"/>
              <a:t> «Красная шапочка»</a:t>
            </a:r>
            <a:endParaRPr lang="ru-RU" dirty="0"/>
          </a:p>
        </p:txBody>
      </p:sp>
      <p:pic>
        <p:nvPicPr>
          <p:cNvPr id="1026" name="Picture 2" descr="...яркие иллюстрации, интересные истории - это то, что нужно для первого чт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344381"/>
            <a:ext cx="1296144" cy="168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771" y="1619881"/>
            <a:ext cx="1288041" cy="1252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87925"/>
            <a:ext cx="1112912" cy="111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18793"/>
            <a:ext cx="1758305" cy="1290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437" y="3234555"/>
            <a:ext cx="1232341" cy="1315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157" y="4727384"/>
            <a:ext cx="1204982" cy="1897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2778" b="87037" l="0" r="481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7" t="12496" r="51644" b="12922"/>
          <a:stretch/>
        </p:blipFill>
        <p:spPr bwMode="auto">
          <a:xfrm>
            <a:off x="3726792" y="4116161"/>
            <a:ext cx="1957608" cy="2294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400" b="96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559" y="1851272"/>
            <a:ext cx="1597323" cy="1597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523176"/>
            <a:ext cx="1173510" cy="1173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Стрелка вправо 18"/>
          <p:cNvSpPr/>
          <p:nvPr/>
        </p:nvSpPr>
        <p:spPr>
          <a:xfrm rot="9804197">
            <a:off x="5768060" y="4611054"/>
            <a:ext cx="1296144" cy="23266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 rot="20101827">
            <a:off x="2339752" y="6109930"/>
            <a:ext cx="1296144" cy="23266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>
            <a:off x="2305453" y="5023979"/>
            <a:ext cx="1296144" cy="23266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rot="1775196">
            <a:off x="2889398" y="4255886"/>
            <a:ext cx="976496" cy="27054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право 32"/>
          <p:cNvSpPr/>
          <p:nvPr/>
        </p:nvSpPr>
        <p:spPr>
          <a:xfrm rot="4101637">
            <a:off x="3382773" y="3425622"/>
            <a:ext cx="1168863" cy="3229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право 33"/>
          <p:cNvSpPr/>
          <p:nvPr/>
        </p:nvSpPr>
        <p:spPr>
          <a:xfrm rot="6228179">
            <a:off x="4721248" y="3370065"/>
            <a:ext cx="1019573" cy="287243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 rot="7662523">
            <a:off x="5324871" y="3916127"/>
            <a:ext cx="1296144" cy="23266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 rot="10800000">
            <a:off x="5737246" y="5479206"/>
            <a:ext cx="1296144" cy="23266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47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180a3e1dcfeb8ff4ac232945f33422b85102064"/>
</p:tagLst>
</file>

<file path=ppt/theme/theme1.xml><?xml version="1.0" encoding="utf-8"?>
<a:theme xmlns:a="http://schemas.openxmlformats.org/drawingml/2006/main" name="Тема Office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282</Words>
  <Application>Microsoft Office PowerPoint</Application>
  <PresentationFormat>Экран (4:3)</PresentationFormat>
  <Paragraphs>46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Технология «Сторисек» – погружение дошкольников в художественную литературу</vt:lpstr>
      <vt:lpstr>Что такое «Сторисек?</vt:lpstr>
      <vt:lpstr>Цель:</vt:lpstr>
      <vt:lpstr>Задачи:</vt:lpstr>
      <vt:lpstr>Из чего состоит «Сторисек»?</vt:lpstr>
      <vt:lpstr>Как работать?</vt:lpstr>
      <vt:lpstr>Этап продвижения</vt:lpstr>
      <vt:lpstr>Основной этап:</vt:lpstr>
      <vt:lpstr>Завершающий этап:</vt:lpstr>
      <vt:lpstr>Сторисек «Красная шапочка»</vt:lpstr>
    </vt:vector>
  </TitlesOfParts>
  <Company>presentation-creation.ru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Юный читатель</dc:title>
  <dc:creator>obstinate</dc:creator>
  <dc:description>Шаблон презентации с сайта https://presentation-creation.ru/</dc:description>
  <cp:lastModifiedBy>admin</cp:lastModifiedBy>
  <cp:revision>136</cp:revision>
  <dcterms:created xsi:type="dcterms:W3CDTF">2018-02-25T09:09:03Z</dcterms:created>
  <dcterms:modified xsi:type="dcterms:W3CDTF">2022-03-14T07:39:01Z</dcterms:modified>
</cp:coreProperties>
</file>