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60" r:id="rId3"/>
    <p:sldId id="258" r:id="rId4"/>
    <p:sldId id="257" r:id="rId5"/>
    <p:sldId id="264" r:id="rId6"/>
    <p:sldId id="259" r:id="rId7"/>
    <p:sldId id="265" r:id="rId8"/>
    <p:sldId id="262" r:id="rId9"/>
    <p:sldId id="261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C1DC9-BEB2-4244-B6BC-CD7B087FC09B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E1640F-DCDF-43F0-9DF8-566C94E78C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790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E1640F-DCDF-43F0-9DF8-566C94E78CD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513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947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542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801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869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405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442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549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24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38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716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272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210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17.png"/><Relationship Id="rId18" Type="http://schemas.microsoft.com/office/2007/relationships/hdphoto" Target="../media/hdphoto11.wdp"/><Relationship Id="rId3" Type="http://schemas.openxmlformats.org/officeDocument/2006/relationships/image" Target="../media/image12.png"/><Relationship Id="rId21" Type="http://schemas.openxmlformats.org/officeDocument/2006/relationships/image" Target="../media/image21.png"/><Relationship Id="rId7" Type="http://schemas.openxmlformats.org/officeDocument/2006/relationships/image" Target="../media/image14.png"/><Relationship Id="rId12" Type="http://schemas.microsoft.com/office/2007/relationships/hdphoto" Target="../media/hdphoto8.wdp"/><Relationship Id="rId17" Type="http://schemas.openxmlformats.org/officeDocument/2006/relationships/image" Target="../media/image19.png"/><Relationship Id="rId2" Type="http://schemas.openxmlformats.org/officeDocument/2006/relationships/image" Target="../media/image11.png"/><Relationship Id="rId16" Type="http://schemas.microsoft.com/office/2007/relationships/hdphoto" Target="../media/hdphoto10.wdp"/><Relationship Id="rId20" Type="http://schemas.microsoft.com/office/2007/relationships/hdphoto" Target="../media/hdphoto12.wdp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8.png"/><Relationship Id="rId10" Type="http://schemas.microsoft.com/office/2007/relationships/hdphoto" Target="../media/hdphoto7.wdp"/><Relationship Id="rId19" Type="http://schemas.openxmlformats.org/officeDocument/2006/relationships/image" Target="../media/image20.png"/><Relationship Id="rId4" Type="http://schemas.microsoft.com/office/2007/relationships/hdphoto" Target="../media/hdphoto4.wdp"/><Relationship Id="rId9" Type="http://schemas.openxmlformats.org/officeDocument/2006/relationships/image" Target="../media/image15.png"/><Relationship Id="rId14" Type="http://schemas.microsoft.com/office/2007/relationships/hdphoto" Target="../media/hdphoto9.wdp"/><Relationship Id="rId22" Type="http://schemas.microsoft.com/office/2007/relationships/hdphoto" Target="../media/hdphoto13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microsoft.com/office/2007/relationships/hdphoto" Target="../media/hdphoto18.wdp"/><Relationship Id="rId18" Type="http://schemas.openxmlformats.org/officeDocument/2006/relationships/image" Target="../media/image30.png"/><Relationship Id="rId3" Type="http://schemas.openxmlformats.org/officeDocument/2006/relationships/image" Target="../media/image11.png"/><Relationship Id="rId7" Type="http://schemas.microsoft.com/office/2007/relationships/hdphoto" Target="../media/hdphoto15.wdp"/><Relationship Id="rId12" Type="http://schemas.openxmlformats.org/officeDocument/2006/relationships/image" Target="../media/image26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microsoft.com/office/2007/relationships/hdphoto" Target="../media/hdphoto17.wdp"/><Relationship Id="rId5" Type="http://schemas.microsoft.com/office/2007/relationships/hdphoto" Target="../media/hdphoto14.wdp"/><Relationship Id="rId15" Type="http://schemas.microsoft.com/office/2007/relationships/hdphoto" Target="../media/hdphoto19.wdp"/><Relationship Id="rId10" Type="http://schemas.openxmlformats.org/officeDocument/2006/relationships/image" Target="../media/image25.png"/><Relationship Id="rId19" Type="http://schemas.openxmlformats.org/officeDocument/2006/relationships/image" Target="../media/image31.png"/><Relationship Id="rId4" Type="http://schemas.openxmlformats.org/officeDocument/2006/relationships/image" Target="../media/image22.png"/><Relationship Id="rId9" Type="http://schemas.microsoft.com/office/2007/relationships/hdphoto" Target="../media/hdphoto16.wdp"/><Relationship Id="rId1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3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microsoft.com/office/2007/relationships/hdphoto" Target="../media/hdphoto21.wdp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microsoft.com/office/2007/relationships/hdphoto" Target="../media/hdphoto20.wdp"/><Relationship Id="rId10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b="1" i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0" y="0"/>
            <a:ext cx="910397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03848" y="3321278"/>
            <a:ext cx="31239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Новогодние приключения</a:t>
            </a:r>
          </a:p>
          <a:p>
            <a:pPr algn="ctr"/>
            <a:r>
              <a:rPr lang="ru-RU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Бегемотика</a:t>
            </a:r>
            <a:endParaRPr lang="ru-RU" sz="2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85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84976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5556" y="980728"/>
            <a:ext cx="3924436" cy="43819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i="1" dirty="0"/>
              <a:t>Вотчина Деда Мороза расположена в сосновом бору на берегу реки Сухона, </a:t>
            </a:r>
            <a:r>
              <a:rPr lang="ru-RU" sz="2800" i="1" dirty="0" smtClean="0"/>
              <a:t>недалеко от </a:t>
            </a:r>
            <a:r>
              <a:rPr lang="ru-RU" sz="2800" i="1" dirty="0"/>
              <a:t>города Великий Устюг. Усадьба Деда Мороза построена из дерева в традиционном русском стиле.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474894"/>
            <a:ext cx="3816424" cy="1908212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15788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4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38"/>
            <a:ext cx="9144000" cy="681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97" b="99567" l="10000" r="90000">
                        <a14:foregroundMark x1="59333" y1="93074" x2="65000" y2="94372"/>
                        <a14:foregroundMark x1="71667" y1="92641" x2="75333" y2="86147"/>
                        <a14:foregroundMark x1="76333" y1="87879" x2="83000" y2="81818"/>
                        <a14:foregroundMark x1="84000" y1="79221" x2="81000" y2="74026"/>
                        <a14:foregroundMark x1="83000" y1="72294" x2="79000" y2="66667"/>
                        <a14:foregroundMark x1="80667" y1="66234" x2="88333" y2="53247"/>
                        <a14:foregroundMark x1="71333" y1="54545" x2="82333" y2="51515"/>
                        <a14:foregroundMark x1="82333" y1="51515" x2="82333" y2="51515"/>
                        <a14:foregroundMark x1="83333" y1="52381" x2="87667" y2="49784"/>
                        <a14:foregroundMark x1="52000" y1="13853" x2="57333" y2="24675"/>
                        <a14:foregroundMark x1="57333" y1="24675" x2="57333" y2="24675"/>
                        <a14:foregroundMark x1="59667" y1="24675" x2="62667" y2="25108"/>
                        <a14:foregroundMark x1="63667" y1="25108" x2="67333" y2="22511"/>
                        <a14:foregroundMark x1="59333" y1="35065" x2="67000" y2="26407"/>
                        <a14:foregroundMark x1="69000" y1="33333" x2="77667" y2="31602"/>
                        <a14:foregroundMark x1="78000" y1="33766" x2="69000" y2="44156"/>
                        <a14:foregroundMark x1="52000" y1="11688" x2="47667" y2="6061"/>
                        <a14:foregroundMark x1="47667" y1="7359" x2="39667" y2="25541"/>
                        <a14:foregroundMark x1="39667" y1="26407" x2="31000" y2="28139"/>
                        <a14:foregroundMark x1="31000" y1="30303" x2="20000" y2="32035"/>
                        <a14:foregroundMark x1="20000" y1="32468" x2="28667" y2="55844"/>
                        <a14:foregroundMark x1="21000" y1="52814" x2="10667" y2="50216"/>
                        <a14:foregroundMark x1="11667" y1="51515" x2="15667" y2="82251"/>
                        <a14:foregroundMark x1="15000" y1="81818" x2="27667" y2="99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692820"/>
            <a:ext cx="285750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97" b="99567" l="10000" r="90000">
                        <a14:foregroundMark x1="59333" y1="93074" x2="65000" y2="94372"/>
                        <a14:foregroundMark x1="71667" y1="92641" x2="75333" y2="86147"/>
                        <a14:foregroundMark x1="76333" y1="87879" x2="83000" y2="81818"/>
                        <a14:foregroundMark x1="84000" y1="79221" x2="81000" y2="74026"/>
                        <a14:foregroundMark x1="83000" y1="72294" x2="79000" y2="66667"/>
                        <a14:foregroundMark x1="80667" y1="66234" x2="88333" y2="53247"/>
                        <a14:foregroundMark x1="71333" y1="54545" x2="82333" y2="51515"/>
                        <a14:foregroundMark x1="82333" y1="51515" x2="82333" y2="51515"/>
                        <a14:foregroundMark x1="83333" y1="52381" x2="87667" y2="49784"/>
                        <a14:foregroundMark x1="52000" y1="13853" x2="57333" y2="24675"/>
                        <a14:foregroundMark x1="57333" y1="24675" x2="57333" y2="24675"/>
                        <a14:foregroundMark x1="59667" y1="24675" x2="62667" y2="25108"/>
                        <a14:foregroundMark x1="63667" y1="25108" x2="67333" y2="22511"/>
                        <a14:foregroundMark x1="59333" y1="35065" x2="67000" y2="26407"/>
                        <a14:foregroundMark x1="69000" y1="33333" x2="77667" y2="31602"/>
                        <a14:foregroundMark x1="78000" y1="33766" x2="69000" y2="44156"/>
                        <a14:foregroundMark x1="52000" y1="11688" x2="47667" y2="6061"/>
                        <a14:foregroundMark x1="47667" y1="7359" x2="39667" y2="25541"/>
                        <a14:foregroundMark x1="39667" y1="26407" x2="31000" y2="28139"/>
                        <a14:foregroundMark x1="31000" y1="30303" x2="20000" y2="32035"/>
                        <a14:foregroundMark x1="20000" y1="32468" x2="28667" y2="55844"/>
                        <a14:foregroundMark x1="21000" y1="52814" x2="10667" y2="50216"/>
                        <a14:foregroundMark x1="11667" y1="51515" x2="15667" y2="82251"/>
                        <a14:foregroundMark x1="15000" y1="81818" x2="27667" y2="99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398" y="3720887"/>
            <a:ext cx="2298898" cy="1770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1" name="Picture 19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13099" flipV="1">
            <a:off x="3291971" y="5862679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97" b="99567" l="10000" r="90000">
                        <a14:foregroundMark x1="59333" y1="93074" x2="65000" y2="94372"/>
                        <a14:foregroundMark x1="71667" y1="92641" x2="75333" y2="86147"/>
                        <a14:foregroundMark x1="76333" y1="87879" x2="83000" y2="81818"/>
                        <a14:foregroundMark x1="84000" y1="79221" x2="81000" y2="74026"/>
                        <a14:foregroundMark x1="83000" y1="72294" x2="79000" y2="66667"/>
                        <a14:foregroundMark x1="80667" y1="66234" x2="88333" y2="53247"/>
                        <a14:foregroundMark x1="71333" y1="54545" x2="82333" y2="51515"/>
                        <a14:foregroundMark x1="82333" y1="51515" x2="82333" y2="51515"/>
                        <a14:foregroundMark x1="83333" y1="52381" x2="87667" y2="49784"/>
                        <a14:foregroundMark x1="52000" y1="13853" x2="57333" y2="24675"/>
                        <a14:foregroundMark x1="57333" y1="24675" x2="57333" y2="24675"/>
                        <a14:foregroundMark x1="59667" y1="24675" x2="62667" y2="25108"/>
                        <a14:foregroundMark x1="63667" y1="25108" x2="67333" y2="22511"/>
                        <a14:foregroundMark x1="59333" y1="35065" x2="67000" y2="26407"/>
                        <a14:foregroundMark x1="69000" y1="33333" x2="77667" y2="31602"/>
                        <a14:foregroundMark x1="78000" y1="33766" x2="69000" y2="44156"/>
                        <a14:foregroundMark x1="52000" y1="11688" x2="47667" y2="6061"/>
                        <a14:foregroundMark x1="47667" y1="7359" x2="39667" y2="25541"/>
                        <a14:foregroundMark x1="39667" y1="26407" x2="31000" y2="28139"/>
                        <a14:foregroundMark x1="31000" y1="30303" x2="20000" y2="32035"/>
                        <a14:foregroundMark x1="20000" y1="32468" x2="28667" y2="55844"/>
                        <a14:foregroundMark x1="21000" y1="52814" x2="10667" y2="50216"/>
                        <a14:foregroundMark x1="11667" y1="51515" x2="15667" y2="82251"/>
                        <a14:foregroundMark x1="15000" y1="81818" x2="27667" y2="99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73120"/>
            <a:ext cx="285750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78" b="89778" l="3556" r="964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656" y="3734865"/>
            <a:ext cx="3096344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449743"/>
            <a:ext cx="2869577" cy="161270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95" b="99158" l="3107" r="963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839" y="613948"/>
            <a:ext cx="1590149" cy="21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8818">
            <a:off x="3685451" y="5956463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13099" flipV="1">
            <a:off x="4612882" y="5277284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8818">
            <a:off x="4362747" y="5638425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7200">
            <a:off x="5075997" y="5411106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13099" flipV="1">
            <a:off x="4017463" y="5517655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7200">
            <a:off x="5630244" y="5364648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13099" flipV="1">
            <a:off x="5223556" y="5111105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245443" y="3648082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02985">
            <a:off x="7647673" y="3716625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10089">
            <a:off x="7352049" y="3256857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26556" flipV="1">
            <a:off x="5136619" y="1890753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43814">
            <a:off x="5460598" y="1690389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96120" flipV="1">
            <a:off x="3359883" y="1576925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12039">
            <a:off x="4275008" y="1418634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87370" flipV="1">
            <a:off x="3891143" y="1720179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6853">
            <a:off x="4961404" y="1518854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6859184" y="3123781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6477185" y="2647283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10089">
            <a:off x="6988491" y="2738273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12039">
            <a:off x="3780794" y="1334238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12039">
            <a:off x="3221134" y="1245871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26556" flipV="1">
            <a:off x="4547981" y="1766742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26556" flipV="1">
            <a:off x="5596513" y="2126159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446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38" b="98750" l="41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428" y="1988840"/>
            <a:ext cx="2439144" cy="3252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656" y="565549"/>
            <a:ext cx="1380504" cy="1380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102" y="1673691"/>
            <a:ext cx="1723738" cy="172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30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428" y="5085184"/>
            <a:ext cx="1295480" cy="1295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7143" l="1818" r="984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107" y="471006"/>
            <a:ext cx="1431100" cy="1517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732" b="89986" l="141" r="998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787402"/>
            <a:ext cx="1467494" cy="1467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0000" l="625" r="98646">
                        <a14:foregroundMark x1="3958" y1="25000" x2="6146" y2="27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162" y="3395616"/>
            <a:ext cx="2045515" cy="153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176" b="99114" l="3800" r="96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755" y="4725144"/>
            <a:ext cx="1236366" cy="1534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9" name="Picture 21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2494" b="82793" l="4125" r="96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938" y="3395616"/>
            <a:ext cx="2270450" cy="113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270" b="97559" l="234" r="98598">
                        <a14:foregroundMark x1="45678" y1="20801" x2="45678" y2="208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68" y="4085186"/>
            <a:ext cx="2281639" cy="272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533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4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38"/>
            <a:ext cx="9144000" cy="681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97" b="99567" l="10000" r="90000">
                        <a14:foregroundMark x1="59333" y1="93074" x2="65000" y2="94372"/>
                        <a14:foregroundMark x1="71667" y1="92641" x2="75333" y2="86147"/>
                        <a14:foregroundMark x1="76333" y1="87879" x2="83000" y2="81818"/>
                        <a14:foregroundMark x1="84000" y1="79221" x2="81000" y2="74026"/>
                        <a14:foregroundMark x1="83000" y1="72294" x2="79000" y2="66667"/>
                        <a14:foregroundMark x1="80667" y1="66234" x2="88333" y2="53247"/>
                        <a14:foregroundMark x1="71333" y1="54545" x2="82333" y2="51515"/>
                        <a14:foregroundMark x1="82333" y1="51515" x2="82333" y2="51515"/>
                        <a14:foregroundMark x1="83333" y1="52381" x2="87667" y2="49784"/>
                        <a14:foregroundMark x1="52000" y1="13853" x2="57333" y2="24675"/>
                        <a14:foregroundMark x1="57333" y1="24675" x2="57333" y2="24675"/>
                        <a14:foregroundMark x1="59667" y1="24675" x2="62667" y2="25108"/>
                        <a14:foregroundMark x1="63667" y1="25108" x2="67333" y2="22511"/>
                        <a14:foregroundMark x1="59333" y1="35065" x2="67000" y2="26407"/>
                        <a14:foregroundMark x1="69000" y1="33333" x2="77667" y2="31602"/>
                        <a14:foregroundMark x1="78000" y1="33766" x2="69000" y2="44156"/>
                        <a14:foregroundMark x1="52000" y1="11688" x2="47667" y2="6061"/>
                        <a14:foregroundMark x1="47667" y1="7359" x2="39667" y2="25541"/>
                        <a14:foregroundMark x1="39667" y1="26407" x2="31000" y2="28139"/>
                        <a14:foregroundMark x1="31000" y1="30303" x2="20000" y2="32035"/>
                        <a14:foregroundMark x1="20000" y1="32468" x2="28667" y2="55844"/>
                        <a14:foregroundMark x1="21000" y1="52814" x2="10667" y2="50216"/>
                        <a14:foregroundMark x1="11667" y1="51515" x2="15667" y2="82251"/>
                        <a14:foregroundMark x1="15000" y1="81818" x2="27667" y2="99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692820"/>
            <a:ext cx="285750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97" b="99567" l="10000" r="90000">
                        <a14:foregroundMark x1="59333" y1="93074" x2="65000" y2="94372"/>
                        <a14:foregroundMark x1="71667" y1="92641" x2="75333" y2="86147"/>
                        <a14:foregroundMark x1="76333" y1="87879" x2="83000" y2="81818"/>
                        <a14:foregroundMark x1="84000" y1="79221" x2="81000" y2="74026"/>
                        <a14:foregroundMark x1="83000" y1="72294" x2="79000" y2="66667"/>
                        <a14:foregroundMark x1="80667" y1="66234" x2="88333" y2="53247"/>
                        <a14:foregroundMark x1="71333" y1="54545" x2="82333" y2="51515"/>
                        <a14:foregroundMark x1="82333" y1="51515" x2="82333" y2="51515"/>
                        <a14:foregroundMark x1="83333" y1="52381" x2="87667" y2="49784"/>
                        <a14:foregroundMark x1="52000" y1="13853" x2="57333" y2="24675"/>
                        <a14:foregroundMark x1="57333" y1="24675" x2="57333" y2="24675"/>
                        <a14:foregroundMark x1="59667" y1="24675" x2="62667" y2="25108"/>
                        <a14:foregroundMark x1="63667" y1="25108" x2="67333" y2="22511"/>
                        <a14:foregroundMark x1="59333" y1="35065" x2="67000" y2="26407"/>
                        <a14:foregroundMark x1="69000" y1="33333" x2="77667" y2="31602"/>
                        <a14:foregroundMark x1="78000" y1="33766" x2="69000" y2="44156"/>
                        <a14:foregroundMark x1="52000" y1="11688" x2="47667" y2="6061"/>
                        <a14:foregroundMark x1="47667" y1="7359" x2="39667" y2="25541"/>
                        <a14:foregroundMark x1="39667" y1="26407" x2="31000" y2="28139"/>
                        <a14:foregroundMark x1="31000" y1="30303" x2="20000" y2="32035"/>
                        <a14:foregroundMark x1="20000" y1="32468" x2="28667" y2="55844"/>
                        <a14:foregroundMark x1="21000" y1="52814" x2="10667" y2="50216"/>
                        <a14:foregroundMark x1="11667" y1="51515" x2="15667" y2="82251"/>
                        <a14:foregroundMark x1="15000" y1="81818" x2="27667" y2="99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398" y="3720887"/>
            <a:ext cx="2298898" cy="1770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91" name="Picture 19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13099" flipV="1">
            <a:off x="3291971" y="5862679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97" b="99567" l="10000" r="90000">
                        <a14:foregroundMark x1="59333" y1="93074" x2="65000" y2="94372"/>
                        <a14:foregroundMark x1="71667" y1="92641" x2="75333" y2="86147"/>
                        <a14:foregroundMark x1="76333" y1="87879" x2="83000" y2="81818"/>
                        <a14:foregroundMark x1="84000" y1="79221" x2="81000" y2="74026"/>
                        <a14:foregroundMark x1="83000" y1="72294" x2="79000" y2="66667"/>
                        <a14:foregroundMark x1="80667" y1="66234" x2="88333" y2="53247"/>
                        <a14:foregroundMark x1="71333" y1="54545" x2="82333" y2="51515"/>
                        <a14:foregroundMark x1="82333" y1="51515" x2="82333" y2="51515"/>
                        <a14:foregroundMark x1="83333" y1="52381" x2="87667" y2="49784"/>
                        <a14:foregroundMark x1="52000" y1="13853" x2="57333" y2="24675"/>
                        <a14:foregroundMark x1="57333" y1="24675" x2="57333" y2="24675"/>
                        <a14:foregroundMark x1="59667" y1="24675" x2="62667" y2="25108"/>
                        <a14:foregroundMark x1="63667" y1="25108" x2="67333" y2="22511"/>
                        <a14:foregroundMark x1="59333" y1="35065" x2="67000" y2="26407"/>
                        <a14:foregroundMark x1="69000" y1="33333" x2="77667" y2="31602"/>
                        <a14:foregroundMark x1="78000" y1="33766" x2="69000" y2="44156"/>
                        <a14:foregroundMark x1="52000" y1="11688" x2="47667" y2="6061"/>
                        <a14:foregroundMark x1="47667" y1="7359" x2="39667" y2="25541"/>
                        <a14:foregroundMark x1="39667" y1="26407" x2="31000" y2="28139"/>
                        <a14:foregroundMark x1="31000" y1="30303" x2="20000" y2="32035"/>
                        <a14:foregroundMark x1="20000" y1="32468" x2="28667" y2="55844"/>
                        <a14:foregroundMark x1="21000" y1="52814" x2="10667" y2="50216"/>
                        <a14:foregroundMark x1="11667" y1="51515" x2="15667" y2="82251"/>
                        <a14:foregroundMark x1="15000" y1="81818" x2="27667" y2="99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73120"/>
            <a:ext cx="285750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78" b="89778" l="3556" r="964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656" y="3734865"/>
            <a:ext cx="3096344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449743"/>
            <a:ext cx="2869577" cy="161270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95" b="99158" l="3107" r="963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839" y="613948"/>
            <a:ext cx="1590149" cy="21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8818">
            <a:off x="3685451" y="5956463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13099" flipV="1">
            <a:off x="4612882" y="5277284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8818">
            <a:off x="4362747" y="5638425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7200">
            <a:off x="5075997" y="5411106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13099" flipV="1">
            <a:off x="4017463" y="5517655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7200">
            <a:off x="5630244" y="5364648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13099" flipV="1">
            <a:off x="5223556" y="5111105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245443" y="3648082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02985">
            <a:off x="7647673" y="3716625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10089">
            <a:off x="7352049" y="3256857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26556" flipV="1">
            <a:off x="5136619" y="1890753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43814">
            <a:off x="5460598" y="1690389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96120" flipV="1">
            <a:off x="3359883" y="1576925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12039">
            <a:off x="4275008" y="1418634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87370" flipV="1">
            <a:off x="3891143" y="1720179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6853">
            <a:off x="4961404" y="1518854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6859184" y="3123781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6477185" y="2647283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10089">
            <a:off x="6988491" y="2738273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12039">
            <a:off x="3780794" y="1334238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12039">
            <a:off x="3221134" y="1245871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26556" flipV="1">
            <a:off x="4547981" y="1766742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26556" flipV="1">
            <a:off x="5596513" y="2126159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807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 descr="C:\Users\1\AppData\Local\Temp\Rar$DIa0.312\elochki-i-igrushki-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886" b="8993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735" y="2105697"/>
            <a:ext cx="3270530" cy="476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1\AppData\Local\Temp\Rar$DIa0.461\elochki-i-igrushki-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75" b="96528" l="1919" r="971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280" y="495"/>
            <a:ext cx="3395720" cy="4939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1\AppData\Local\Temp\Rar$DIa0.408\elochki-i-igrushki.pn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4592" b="94592" l="64516" r="992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0641" y="-800718"/>
            <a:ext cx="8352928" cy="574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967" b="89870" l="2077" r="99846">
                        <a14:foregroundMark x1="58077" y1="12084" x2="58077" y2="12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485916"/>
            <a:ext cx="2231338" cy="2372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8330" b="92238" l="73943" r="922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657" t="76592" r="5485" b="6023"/>
          <a:stretch/>
        </p:blipFill>
        <p:spPr bwMode="auto">
          <a:xfrm>
            <a:off x="2662550" y="332656"/>
            <a:ext cx="938579" cy="1009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8330" b="92238" l="73943" r="922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657" t="76592" r="5485" b="6023"/>
          <a:stretch/>
        </p:blipFill>
        <p:spPr bwMode="auto">
          <a:xfrm>
            <a:off x="3024280" y="2924265"/>
            <a:ext cx="938579" cy="1009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8330" b="92238" l="73943" r="922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657" t="76592" r="5485" b="6023"/>
          <a:stretch/>
        </p:blipFill>
        <p:spPr bwMode="auto">
          <a:xfrm>
            <a:off x="7956376" y="4662489"/>
            <a:ext cx="938579" cy="1009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1\Desktop\для конкурса\8f3c20a100942a23b30f6f496752b7cb.jp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8688" b="91894" l="29800" r="477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56" t="77037" r="50000" b="6455"/>
          <a:stretch/>
        </p:blipFill>
        <p:spPr bwMode="auto">
          <a:xfrm>
            <a:off x="6120491" y="5197626"/>
            <a:ext cx="714766" cy="743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316" y="332656"/>
            <a:ext cx="712787" cy="74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664" y="1757101"/>
            <a:ext cx="712787" cy="74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7128" y="267682"/>
            <a:ext cx="712787" cy="74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29" y="639951"/>
            <a:ext cx="712787" cy="74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246" y="5684262"/>
            <a:ext cx="712787" cy="74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 descr="C:\Users\1\Desktop\для конкурса\8f3c20a100942a23b30f6f496752b7cb.jpg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8345" b="20792" l="56200" r="7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540" t="6906" r="28701" b="77644"/>
          <a:stretch/>
        </p:blipFill>
        <p:spPr bwMode="auto">
          <a:xfrm>
            <a:off x="7427765" y="5667093"/>
            <a:ext cx="584323" cy="76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422" y="1708109"/>
            <a:ext cx="58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664" y="250220"/>
            <a:ext cx="58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246" y="4281489"/>
            <a:ext cx="58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417" y="5925439"/>
            <a:ext cx="5921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700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9017E-7 L -0.15729 0.1049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65" y="52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 L -0.25989 -0.1469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3" y="-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0.00046 L -0.70486 -0.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861" y="-2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04046E-6 L 0.41042 0.228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21" y="114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8.09249E-7 L -0.14097 0.2279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49" y="113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19653E-6 L 0.20191 0.1264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87" y="63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9.24855E-7 L 0.44496 -0.3826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40" y="-191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12139E-6 L -0.09826 0.4074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13" y="2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85549E-6 L 0.24115 -0.0224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49" y="-11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71676E-6 L -0.1217 -0.1255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94" y="-62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5549E-6 L -0.39149 -0.1507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83" y="-75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7341E-6 L 0.16962 -0.31168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72" y="-155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54335E-6 L 0.03212 0.30011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7" y="150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23699E-6 L 0.73507 0.0689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53" y="34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4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38"/>
            <a:ext cx="9144000" cy="681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97" b="99567" l="10000" r="90000">
                        <a14:foregroundMark x1="59333" y1="93074" x2="65000" y2="94372"/>
                        <a14:foregroundMark x1="71667" y1="92641" x2="75333" y2="86147"/>
                        <a14:foregroundMark x1="76333" y1="87879" x2="83000" y2="81818"/>
                        <a14:foregroundMark x1="84000" y1="79221" x2="81000" y2="74026"/>
                        <a14:foregroundMark x1="83000" y1="72294" x2="79000" y2="66667"/>
                        <a14:foregroundMark x1="80667" y1="66234" x2="88333" y2="53247"/>
                        <a14:foregroundMark x1="71333" y1="54545" x2="82333" y2="51515"/>
                        <a14:foregroundMark x1="82333" y1="51515" x2="82333" y2="51515"/>
                        <a14:foregroundMark x1="83333" y1="52381" x2="87667" y2="49784"/>
                        <a14:foregroundMark x1="52000" y1="13853" x2="57333" y2="24675"/>
                        <a14:foregroundMark x1="57333" y1="24675" x2="57333" y2="24675"/>
                        <a14:foregroundMark x1="59667" y1="24675" x2="62667" y2="25108"/>
                        <a14:foregroundMark x1="63667" y1="25108" x2="67333" y2="22511"/>
                        <a14:foregroundMark x1="59333" y1="35065" x2="67000" y2="26407"/>
                        <a14:foregroundMark x1="69000" y1="33333" x2="77667" y2="31602"/>
                        <a14:foregroundMark x1="78000" y1="33766" x2="69000" y2="44156"/>
                        <a14:foregroundMark x1="52000" y1="11688" x2="47667" y2="6061"/>
                        <a14:foregroundMark x1="47667" y1="7359" x2="39667" y2="25541"/>
                        <a14:foregroundMark x1="39667" y1="26407" x2="31000" y2="28139"/>
                        <a14:foregroundMark x1="31000" y1="30303" x2="20000" y2="32035"/>
                        <a14:foregroundMark x1="20000" y1="32468" x2="28667" y2="55844"/>
                        <a14:foregroundMark x1="21000" y1="52814" x2="10667" y2="50216"/>
                        <a14:foregroundMark x1="11667" y1="51515" x2="15667" y2="82251"/>
                        <a14:foregroundMark x1="15000" y1="81818" x2="27667" y2="99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692820"/>
            <a:ext cx="285750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97" b="99567" l="10000" r="90000">
                        <a14:foregroundMark x1="59333" y1="93074" x2="65000" y2="94372"/>
                        <a14:foregroundMark x1="71667" y1="92641" x2="75333" y2="86147"/>
                        <a14:foregroundMark x1="76333" y1="87879" x2="83000" y2="81818"/>
                        <a14:foregroundMark x1="84000" y1="79221" x2="81000" y2="74026"/>
                        <a14:foregroundMark x1="83000" y1="72294" x2="79000" y2="66667"/>
                        <a14:foregroundMark x1="80667" y1="66234" x2="88333" y2="53247"/>
                        <a14:foregroundMark x1="71333" y1="54545" x2="82333" y2="51515"/>
                        <a14:foregroundMark x1="82333" y1="51515" x2="82333" y2="51515"/>
                        <a14:foregroundMark x1="83333" y1="52381" x2="87667" y2="49784"/>
                        <a14:foregroundMark x1="52000" y1="13853" x2="57333" y2="24675"/>
                        <a14:foregroundMark x1="57333" y1="24675" x2="57333" y2="24675"/>
                        <a14:foregroundMark x1="59667" y1="24675" x2="62667" y2="25108"/>
                        <a14:foregroundMark x1="63667" y1="25108" x2="67333" y2="22511"/>
                        <a14:foregroundMark x1="59333" y1="35065" x2="67000" y2="26407"/>
                        <a14:foregroundMark x1="69000" y1="33333" x2="77667" y2="31602"/>
                        <a14:foregroundMark x1="78000" y1="33766" x2="69000" y2="44156"/>
                        <a14:foregroundMark x1="52000" y1="11688" x2="47667" y2="6061"/>
                        <a14:foregroundMark x1="47667" y1="7359" x2="39667" y2="25541"/>
                        <a14:foregroundMark x1="39667" y1="26407" x2="31000" y2="28139"/>
                        <a14:foregroundMark x1="31000" y1="30303" x2="20000" y2="32035"/>
                        <a14:foregroundMark x1="20000" y1="32468" x2="28667" y2="55844"/>
                        <a14:foregroundMark x1="21000" y1="52814" x2="10667" y2="50216"/>
                        <a14:foregroundMark x1="11667" y1="51515" x2="15667" y2="82251"/>
                        <a14:foregroundMark x1="15000" y1="81818" x2="27667" y2="99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398" y="3720887"/>
            <a:ext cx="2298898" cy="1770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91" name="Picture 19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13099" flipV="1">
            <a:off x="3291971" y="5862679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97" b="99567" l="10000" r="90000">
                        <a14:foregroundMark x1="59333" y1="93074" x2="65000" y2="94372"/>
                        <a14:foregroundMark x1="71667" y1="92641" x2="75333" y2="86147"/>
                        <a14:foregroundMark x1="76333" y1="87879" x2="83000" y2="81818"/>
                        <a14:foregroundMark x1="84000" y1="79221" x2="81000" y2="74026"/>
                        <a14:foregroundMark x1="83000" y1="72294" x2="79000" y2="66667"/>
                        <a14:foregroundMark x1="80667" y1="66234" x2="88333" y2="53247"/>
                        <a14:foregroundMark x1="71333" y1="54545" x2="82333" y2="51515"/>
                        <a14:foregroundMark x1="82333" y1="51515" x2="82333" y2="51515"/>
                        <a14:foregroundMark x1="83333" y1="52381" x2="87667" y2="49784"/>
                        <a14:foregroundMark x1="52000" y1="13853" x2="57333" y2="24675"/>
                        <a14:foregroundMark x1="57333" y1="24675" x2="57333" y2="24675"/>
                        <a14:foregroundMark x1="59667" y1="24675" x2="62667" y2="25108"/>
                        <a14:foregroundMark x1="63667" y1="25108" x2="67333" y2="22511"/>
                        <a14:foregroundMark x1="59333" y1="35065" x2="67000" y2="26407"/>
                        <a14:foregroundMark x1="69000" y1="33333" x2="77667" y2="31602"/>
                        <a14:foregroundMark x1="78000" y1="33766" x2="69000" y2="44156"/>
                        <a14:foregroundMark x1="52000" y1="11688" x2="47667" y2="6061"/>
                        <a14:foregroundMark x1="47667" y1="7359" x2="39667" y2="25541"/>
                        <a14:foregroundMark x1="39667" y1="26407" x2="31000" y2="28139"/>
                        <a14:foregroundMark x1="31000" y1="30303" x2="20000" y2="32035"/>
                        <a14:foregroundMark x1="20000" y1="32468" x2="28667" y2="55844"/>
                        <a14:foregroundMark x1="21000" y1="52814" x2="10667" y2="50216"/>
                        <a14:foregroundMark x1="11667" y1="51515" x2="15667" y2="82251"/>
                        <a14:foregroundMark x1="15000" y1="81818" x2="27667" y2="99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73120"/>
            <a:ext cx="285750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78" b="89778" l="3556" r="964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656" y="3734865"/>
            <a:ext cx="3096344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449743"/>
            <a:ext cx="2869577" cy="161270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95" b="99158" l="3107" r="963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839" y="613948"/>
            <a:ext cx="1590149" cy="21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8818">
            <a:off x="3685451" y="5956463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13099" flipV="1">
            <a:off x="4612882" y="5277284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8818">
            <a:off x="4362747" y="5638425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7200">
            <a:off x="5075997" y="5411106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13099" flipV="1">
            <a:off x="4017463" y="5517655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7200">
            <a:off x="5630244" y="5364648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13099" flipV="1">
            <a:off x="5223556" y="5111105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245443" y="3648082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02985">
            <a:off x="7647673" y="3716625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10089">
            <a:off x="7352049" y="3256857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26556" flipV="1">
            <a:off x="5136619" y="1890753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43814">
            <a:off x="5460598" y="1690389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96120" flipV="1">
            <a:off x="3359883" y="1576925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12039">
            <a:off x="4275008" y="1418634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87370" flipV="1">
            <a:off x="3891143" y="1720179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6853">
            <a:off x="4961404" y="1518854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6859184" y="3123781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6477185" y="2647283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10089">
            <a:off x="6988491" y="2738273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12039">
            <a:off x="3780794" y="1334238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12039">
            <a:off x="3221134" y="1245871"/>
            <a:ext cx="834824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26556" flipV="1">
            <a:off x="4547981" y="1766742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26556" flipV="1">
            <a:off x="5596513" y="2126159"/>
            <a:ext cx="902286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717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'Мы на лыжи встали' - Музыкальная игра для детей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7772" y="908720"/>
            <a:ext cx="8668455" cy="487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441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73612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105437"/>
              </p:ext>
            </p:extLst>
          </p:nvPr>
        </p:nvGraphicFramePr>
        <p:xfrm>
          <a:off x="1460788" y="332657"/>
          <a:ext cx="6207554" cy="417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8157"/>
                <a:gridCol w="1248157"/>
                <a:gridCol w="1248157"/>
                <a:gridCol w="1248157"/>
                <a:gridCol w="1214926"/>
              </a:tblGrid>
              <a:tr h="20456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13084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082" y="4084647"/>
            <a:ext cx="2011938" cy="2698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00" b="45000" l="2834" r="255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658" b="50000"/>
          <a:stretch/>
        </p:blipFill>
        <p:spPr bwMode="auto">
          <a:xfrm>
            <a:off x="1577796" y="548680"/>
            <a:ext cx="1008112" cy="1596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105" b="94737" l="2593" r="259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73466"/>
          <a:stretch/>
        </p:blipFill>
        <p:spPr bwMode="auto">
          <a:xfrm>
            <a:off x="2608310" y="725981"/>
            <a:ext cx="1224136" cy="1623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7" b="50000" l="27037" r="49630">
                        <a14:foregroundMark x1="41852" y1="23158" x2="41852" y2="23158"/>
                        <a14:foregroundMark x1="46296" y1="16316" x2="46296" y2="163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50000" b="50000"/>
          <a:stretch/>
        </p:blipFill>
        <p:spPr bwMode="auto">
          <a:xfrm>
            <a:off x="5261732" y="624144"/>
            <a:ext cx="1140086" cy="1604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00" b="45000" l="75896" r="973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18" b="50000"/>
          <a:stretch/>
        </p:blipFill>
        <p:spPr bwMode="auto">
          <a:xfrm>
            <a:off x="4121676" y="698966"/>
            <a:ext cx="1107453" cy="1454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000" b="95000" l="52500" r="72500">
                        <a14:foregroundMark x1="54815" y1="89474" x2="54815" y2="894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 r="25000"/>
          <a:stretch/>
        </p:blipFill>
        <p:spPr bwMode="auto">
          <a:xfrm>
            <a:off x="6563182" y="778349"/>
            <a:ext cx="1077553" cy="15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1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00" b="45000" l="2834" r="255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658" b="50000"/>
          <a:stretch/>
        </p:blipFill>
        <p:spPr bwMode="auto">
          <a:xfrm>
            <a:off x="3738253" y="5025459"/>
            <a:ext cx="1008112" cy="1596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105" b="94737" l="2593" r="259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73466"/>
          <a:stretch/>
        </p:blipFill>
        <p:spPr bwMode="auto">
          <a:xfrm>
            <a:off x="6732240" y="5233301"/>
            <a:ext cx="1224136" cy="1623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1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7" b="50000" l="27037" r="49630">
                        <a14:foregroundMark x1="41852" y1="23158" x2="41852" y2="23158"/>
                        <a14:foregroundMark x1="46296" y1="16316" x2="46296" y2="163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50000" b="50000"/>
          <a:stretch/>
        </p:blipFill>
        <p:spPr bwMode="auto">
          <a:xfrm>
            <a:off x="7786716" y="5135585"/>
            <a:ext cx="1140086" cy="1604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110537"/>
            <a:ext cx="107315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306" y="5233301"/>
            <a:ext cx="1109663" cy="14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407" b="48660" l="27500" r="47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50000" b="45933"/>
          <a:stretch/>
        </p:blipFill>
        <p:spPr bwMode="auto">
          <a:xfrm flipH="1">
            <a:off x="2732943" y="5053752"/>
            <a:ext cx="1041974" cy="1585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5000" b="95000" l="52555" r="729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 r="24448"/>
          <a:stretch/>
        </p:blipFill>
        <p:spPr bwMode="auto">
          <a:xfrm flipH="1">
            <a:off x="4572000" y="5054502"/>
            <a:ext cx="1224136" cy="1685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917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22222E-6 L 0.25191 2.22222E-6 C 0.36493 2.22222E-6 0.504 -0.07847 0.504 -0.1419 L 0.504 -0.28357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91" y="-1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7.40741E-7 L -0.27222 -0.3446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11" y="-1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-0.2474 -0.3280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78" y="-1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48148E-6 L -0.43698 -0.3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58" y="-1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48148E-6 L -0.18038 -0.3479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28" y="-1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1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5" y="-17218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голос деда мороза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19672" y="5445224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97726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2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</TotalTime>
  <Words>34</Words>
  <Application>Microsoft Office PowerPoint</Application>
  <PresentationFormat>Экран (4:3)</PresentationFormat>
  <Paragraphs>4</Paragraphs>
  <Slides>10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45</cp:revision>
  <dcterms:created xsi:type="dcterms:W3CDTF">2019-01-01T14:20:30Z</dcterms:created>
  <dcterms:modified xsi:type="dcterms:W3CDTF">2019-01-09T09:42:16Z</dcterms:modified>
</cp:coreProperties>
</file>