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2436" y="-1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Математическая игра «Геометрические фигуры»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2120" y="4797152"/>
            <a:ext cx="3272408" cy="1752600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МБ ДОУ №24</a:t>
            </a: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Чугуй Полина Юрьевна</a:t>
            </a: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</a:t>
            </a: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7 лет 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Цель: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учить соотносить предметы с геометрическими фигурами по цвету и форме;</a:t>
            </a: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0" indent="0">
              <a:buNone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Возраст: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4-5 лет</a:t>
            </a: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0" indent="0">
              <a:buNone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Содержание: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слайдах представлены предметы которые необходимо рассортировать в таблицу по цвету и форме.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533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Помоги Лимоне распределить предметы по цвету и форме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100" name="Picture 4" descr="C:\Users\admin\Desktop\Математическая игра Геометрические фигуры\Для игры 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43" t="81754" r="7331" b="1534"/>
          <a:stretch/>
        </p:blipFill>
        <p:spPr bwMode="auto">
          <a:xfrm>
            <a:off x="279647" y="5854622"/>
            <a:ext cx="871268" cy="90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9" t="48850" r="50019" b="6668"/>
          <a:stretch/>
        </p:blipFill>
        <p:spPr bwMode="auto">
          <a:xfrm>
            <a:off x="250579" y="4941323"/>
            <a:ext cx="870475" cy="81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9" t="46643" r="70862" b="4639"/>
          <a:stretch/>
        </p:blipFill>
        <p:spPr bwMode="auto">
          <a:xfrm>
            <a:off x="4932040" y="5852401"/>
            <a:ext cx="897147" cy="897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2" r="7358" b="54294"/>
          <a:stretch/>
        </p:blipFill>
        <p:spPr bwMode="auto">
          <a:xfrm>
            <a:off x="250579" y="3909104"/>
            <a:ext cx="897598" cy="84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29487" b="53982"/>
          <a:stretch/>
        </p:blipFill>
        <p:spPr bwMode="auto">
          <a:xfrm>
            <a:off x="2483768" y="5883796"/>
            <a:ext cx="845390" cy="84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1" r="50140" b="53357"/>
          <a:stretch/>
        </p:blipFill>
        <p:spPr bwMode="auto">
          <a:xfrm>
            <a:off x="276909" y="2780928"/>
            <a:ext cx="872012" cy="85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r="71002" b="53669"/>
          <a:stretch/>
        </p:blipFill>
        <p:spPr bwMode="auto">
          <a:xfrm>
            <a:off x="276909" y="1628800"/>
            <a:ext cx="871268" cy="85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 descr="C:\Users\admin\Desktop\Математическая игра Геометрические фигуры\Для игры 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81806" r="28596" b="2812"/>
          <a:stretch/>
        </p:blipFill>
        <p:spPr bwMode="auto">
          <a:xfrm>
            <a:off x="3693978" y="5876030"/>
            <a:ext cx="882770" cy="83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6" t="2722" r="71142" b="73611"/>
          <a:stretch/>
        </p:blipFill>
        <p:spPr bwMode="auto">
          <a:xfrm>
            <a:off x="1403648" y="5905820"/>
            <a:ext cx="862641" cy="835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2071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98" t="12128" r="19892" b="9069"/>
          <a:stretch/>
        </p:blipFill>
        <p:spPr bwMode="auto">
          <a:xfrm>
            <a:off x="7382849" y="3299198"/>
            <a:ext cx="1584364" cy="347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483768" y="1708066"/>
            <a:ext cx="4431075" cy="3796506"/>
            <a:chOff x="2483768" y="1708066"/>
            <a:chExt cx="4431075" cy="3796506"/>
          </a:xfrm>
        </p:grpSpPr>
        <p:pic>
          <p:nvPicPr>
            <p:cNvPr id="4099" name="Picture 3" descr="C:\Users\admin\Desktop\Математическая игра Геометрические фигуры\Для игры 3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800"/>
            <a:stretch/>
          </p:blipFill>
          <p:spPr bwMode="auto">
            <a:xfrm>
              <a:off x="2483768" y="1708066"/>
              <a:ext cx="4431075" cy="3796506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2906463" y="1916832"/>
              <a:ext cx="787515" cy="565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045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0.38281 0.16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32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0.5875 0.1370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75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022E-16 L 0.48663 -0.1627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23" y="-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4.07407E-6 L 0.48802 -0.0388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92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37466 -0.3145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3" y="-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59259E-6 L 0.20521 -0.4490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-2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7.40741E-7 L 0.47257 -0.1805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28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0.14271 -0.1886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-0.02535 -0.3136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7" y="-1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17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Расставь предметы на полочку вместе с клубничкой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8" name="Picture 4" descr="C:\Users\admin\Desktop\Математическая игра Геометрические фигуры\Для игры 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5" t="66179" r="50036" b="17745"/>
          <a:stretch/>
        </p:blipFill>
        <p:spPr bwMode="auto">
          <a:xfrm>
            <a:off x="5068259" y="5949550"/>
            <a:ext cx="879689" cy="87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 r="25000"/>
          <a:stretch/>
        </p:blipFill>
        <p:spPr bwMode="auto">
          <a:xfrm>
            <a:off x="2843808" y="5949280"/>
            <a:ext cx="876300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08" t="50000"/>
          <a:stretch/>
        </p:blipFill>
        <p:spPr bwMode="auto">
          <a:xfrm>
            <a:off x="381873" y="3291752"/>
            <a:ext cx="872501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3" t="48720" r="50496"/>
          <a:stretch/>
        </p:blipFill>
        <p:spPr bwMode="auto">
          <a:xfrm>
            <a:off x="409193" y="5536892"/>
            <a:ext cx="862643" cy="89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74719"/>
          <a:stretch/>
        </p:blipFill>
        <p:spPr bwMode="auto">
          <a:xfrm>
            <a:off x="381873" y="4407063"/>
            <a:ext cx="886164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0" b="50015"/>
          <a:stretch/>
        </p:blipFill>
        <p:spPr bwMode="auto">
          <a:xfrm>
            <a:off x="3995936" y="5949280"/>
            <a:ext cx="889958" cy="871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25000" b="50000"/>
          <a:stretch/>
        </p:blipFill>
        <p:spPr bwMode="auto">
          <a:xfrm>
            <a:off x="378074" y="1916832"/>
            <a:ext cx="876300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16" b="50000"/>
          <a:stretch/>
        </p:blipFill>
        <p:spPr bwMode="auto">
          <a:xfrm>
            <a:off x="6166465" y="5940256"/>
            <a:ext cx="886251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2" t="3973" r="70489" b="73205"/>
          <a:stretch/>
        </p:blipFill>
        <p:spPr bwMode="auto">
          <a:xfrm>
            <a:off x="1619672" y="5949280"/>
            <a:ext cx="876300" cy="853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591" y="2651458"/>
            <a:ext cx="259715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172663" y="1542199"/>
            <a:ext cx="4536504" cy="3924790"/>
            <a:chOff x="2172663" y="1542199"/>
            <a:chExt cx="4536504" cy="3924790"/>
          </a:xfrm>
        </p:grpSpPr>
        <p:pic>
          <p:nvPicPr>
            <p:cNvPr id="1027" name="Picture 3" descr="C:\Users\admin\Desktop\Математическая игра Геометрические фигуры\Для игры 2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163"/>
            <a:stretch/>
          </p:blipFill>
          <p:spPr bwMode="auto">
            <a:xfrm>
              <a:off x="2172663" y="1542199"/>
              <a:ext cx="4536504" cy="3924790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2627784" y="1700808"/>
              <a:ext cx="792088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9187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2908 -0.483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31" y="-2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407E-6 L 0.34774 0.388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1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55226 0.0509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4" y="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0.44913 -0.1115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0.44757 -0.1414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78" y="-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L -0.30937 -0.4821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69" y="-2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48148E-6 L -0.17326 -0.3365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63" y="-1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48148E-6 L 0.04583 -0.4835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-2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3.7037E-7 L 0.42465 -0.1986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17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Помоги Черничке сортировать предметы по форме и цвету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7" name="Picture 3" descr="C:\Users\admin\Desktop\Математическая игра Геометрические фигуры\Для инры 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93" t="81706" r="7513" b="2337"/>
          <a:stretch/>
        </p:blipFill>
        <p:spPr bwMode="auto">
          <a:xfrm>
            <a:off x="221040" y="1849289"/>
            <a:ext cx="973919" cy="96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 r="27846" b="2494"/>
          <a:stretch/>
        </p:blipFill>
        <p:spPr bwMode="auto">
          <a:xfrm>
            <a:off x="4759032" y="5939710"/>
            <a:ext cx="914400" cy="88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5" t="45901" r="49261" b="8198"/>
          <a:stretch/>
        </p:blipFill>
        <p:spPr bwMode="auto">
          <a:xfrm>
            <a:off x="251520" y="4221088"/>
            <a:ext cx="914400" cy="853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50000" r="70677" b="8198"/>
          <a:stretch/>
        </p:blipFill>
        <p:spPr bwMode="auto">
          <a:xfrm>
            <a:off x="3536501" y="5948497"/>
            <a:ext cx="969603" cy="852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5" r="7384" b="52160"/>
          <a:stretch/>
        </p:blipFill>
        <p:spPr bwMode="auto">
          <a:xfrm>
            <a:off x="2502851" y="5930034"/>
            <a:ext cx="859790" cy="88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27846" b="50000"/>
          <a:stretch/>
        </p:blipFill>
        <p:spPr bwMode="auto">
          <a:xfrm>
            <a:off x="1331640" y="5909962"/>
            <a:ext cx="914400" cy="92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6" r="49630" b="50000"/>
          <a:stretch/>
        </p:blipFill>
        <p:spPr bwMode="auto">
          <a:xfrm>
            <a:off x="280559" y="5445222"/>
            <a:ext cx="914400" cy="92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7" r="70308" b="50000"/>
          <a:stretch/>
        </p:blipFill>
        <p:spPr bwMode="auto">
          <a:xfrm>
            <a:off x="251520" y="2964259"/>
            <a:ext cx="883920" cy="92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850232"/>
            <a:ext cx="2226190" cy="400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1" t="5283" r="70158" b="73661"/>
          <a:stretch/>
        </p:blipFill>
        <p:spPr bwMode="auto">
          <a:xfrm>
            <a:off x="5873884" y="5879600"/>
            <a:ext cx="975361" cy="88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121043" y="1647348"/>
            <a:ext cx="4728202" cy="4085035"/>
            <a:chOff x="2121043" y="1647348"/>
            <a:chExt cx="4728202" cy="4085035"/>
          </a:xfrm>
        </p:grpSpPr>
        <p:pic>
          <p:nvPicPr>
            <p:cNvPr id="1026" name="Picture 2" descr="C:\Users\admin\Desktop\Математическая игра Геометрические фигуры\Для инры 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253"/>
            <a:stretch/>
          </p:blipFill>
          <p:spPr bwMode="auto">
            <a:xfrm>
              <a:off x="2121043" y="1647348"/>
              <a:ext cx="4728202" cy="4085035"/>
            </a:xfrm>
            <a:prstGeom prst="rect">
              <a:avLst/>
            </a:prstGeom>
            <a:noFill/>
            <a:ln w="57150">
              <a:solidFill>
                <a:srgbClr val="92D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2637657" y="1849289"/>
              <a:ext cx="724984" cy="7876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8286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81481E-6 L 0.57222 0.27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11" y="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0.35348 -0.0210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74" y="-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6 L 0.46198 0.0849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0" y="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0.35625 -0.246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12" y="-1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23351 -0.166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-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21875 -0.4504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38" y="-2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85185E-6 L 0.09965 -0.3138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3" y="-1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44444E-6 L 0.07916 -0.45162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-2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7.40741E-7 L -0.03819 -0.1592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0" y="-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78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Математическая игра «Геометрические фигуры»</vt:lpstr>
      <vt:lpstr>Презентация PowerPoint</vt:lpstr>
      <vt:lpstr>Помоги Лимоне распределить предметы по цвету и форме</vt:lpstr>
      <vt:lpstr>Расставь предметы на полочку вместе с клубничкой</vt:lpstr>
      <vt:lpstr>Помоги Черничке сортировать предметы по форме и цвету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15</cp:revision>
  <dcterms:created xsi:type="dcterms:W3CDTF">2023-02-08T07:05:22Z</dcterms:created>
  <dcterms:modified xsi:type="dcterms:W3CDTF">2023-02-14T11:26:49Z</dcterms:modified>
</cp:coreProperties>
</file>