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72" d="100"/>
          <a:sy n="72" d="100"/>
        </p:scale>
        <p:origin x="-12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63;&#1091;&#1075;&#1091;&#1081;%20&#1055;&#1086;&#1083;&#1080;&#1085;&#1099;\&#1074;&#1086;&#1089;&#1072;&#1076;&#1091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uffinbook.by/media/illustration/2BB440244E85B7935A35026C21E9903F32AE77AD5CFE9E344330A8206AA18BB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010" y="214290"/>
            <a:ext cx="8988990" cy="650083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142984"/>
            <a:ext cx="7772400" cy="3214710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саду ли, в огороде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72264" y="5500702"/>
            <a:ext cx="2357454" cy="1071570"/>
          </a:xfrm>
        </p:spPr>
        <p:txBody>
          <a:bodyPr>
            <a:normAutofit/>
          </a:bodyPr>
          <a:lstStyle/>
          <a:p>
            <a:pPr algn="r"/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 </a:t>
            </a:r>
          </a:p>
          <a:p>
            <a:pPr algn="r"/>
            <a:r>
              <a:rPr lang="ru-RU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Чугуй</a:t>
            </a: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Полина </a:t>
            </a:r>
          </a:p>
          <a:p>
            <a:pPr algn="r"/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 ДОУ № 25 г. </a:t>
            </a:r>
            <a:r>
              <a:rPr lang="ru-RU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Батаиск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восад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928662" y="71435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556095de2b2283bb28243dc9d78a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31" y="142852"/>
            <a:ext cx="8841125" cy="6500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accent4">
                    <a:lumMod val="75000"/>
                  </a:schemeClr>
                </a:solidFill>
              </a:rPr>
              <a:t>Что растет в огороде?</a:t>
            </a:r>
            <a:endParaRPr lang="ru-RU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4338" name="Picture 2" descr="https://im1-tub-ru.yandex.net/i?id=41a83bba988e27735c1e4bd2bd80886e&amp;n=33&amp;h=190&amp;w=1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1643074" cy="1568764"/>
          </a:xfrm>
          <a:prstGeom prst="rect">
            <a:avLst/>
          </a:prstGeom>
          <a:noFill/>
        </p:spPr>
      </p:pic>
      <p:pic>
        <p:nvPicPr>
          <p:cNvPr id="14340" name="Picture 4" descr="http://www.sciteclibrary.ru/ris-stat/4036/image182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857364"/>
            <a:ext cx="2238369" cy="2238369"/>
          </a:xfrm>
          <a:prstGeom prst="rect">
            <a:avLst/>
          </a:prstGeom>
          <a:noFill/>
        </p:spPr>
      </p:pic>
      <p:pic>
        <p:nvPicPr>
          <p:cNvPr id="14342" name="Picture 6" descr="http://rud.exdat.com/pars_docs/tw_refs/643/642635/642635_html_m70d818f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2571744"/>
            <a:ext cx="1714512" cy="1714512"/>
          </a:xfrm>
          <a:prstGeom prst="rect">
            <a:avLst/>
          </a:prstGeom>
          <a:noFill/>
        </p:spPr>
      </p:pic>
      <p:pic>
        <p:nvPicPr>
          <p:cNvPr id="14344" name="Picture 8" descr="http://img1.liveinternet.ru/images/attach/c/7/94/62/94062661_1353358974_1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4500570"/>
            <a:ext cx="2623452" cy="1779575"/>
          </a:xfrm>
          <a:prstGeom prst="rect">
            <a:avLst/>
          </a:prstGeom>
          <a:noFill/>
        </p:spPr>
      </p:pic>
      <p:pic>
        <p:nvPicPr>
          <p:cNvPr id="14348" name="Picture 12" descr="http://www.sunrisetourist.com/store/image/cache/data/Potato-500x5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2396" y="5143512"/>
            <a:ext cx="1357322" cy="1357322"/>
          </a:xfrm>
          <a:prstGeom prst="rect">
            <a:avLst/>
          </a:prstGeom>
          <a:noFill/>
        </p:spPr>
      </p:pic>
      <p:pic>
        <p:nvPicPr>
          <p:cNvPr id="14350" name="Picture 14" descr="http://www.atticcraft.ru/files/12559/photo1336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876" y="3857628"/>
            <a:ext cx="2071702" cy="178142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&gt;</a:t>
            </a:r>
            <a:endParaRPr lang="ru-RU" dirty="0"/>
          </a:p>
        </p:txBody>
      </p:sp>
      <p:pic>
        <p:nvPicPr>
          <p:cNvPr id="3" name="Рисунок 2" descr="23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025" y="71414"/>
            <a:ext cx="8995569" cy="6715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accent4">
                    <a:lumMod val="75000"/>
                  </a:schemeClr>
                </a:solidFill>
              </a:rPr>
              <a:t>Что растет в саду?</a:t>
            </a:r>
            <a:endParaRPr lang="ru-RU" sz="7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7410" name="Picture 2" descr="http://yukselgida.com/images/content/demo-only/armuttt.jpg"/>
          <p:cNvPicPr>
            <a:picLocks noChangeAspect="1" noChangeArrowheads="1"/>
          </p:cNvPicPr>
          <p:nvPr/>
        </p:nvPicPr>
        <p:blipFill>
          <a:blip r:embed="rId2" cstate="print"/>
          <a:srcRect l="23908" t="3968" r="25286" b="8729"/>
          <a:stretch>
            <a:fillRect/>
          </a:stretch>
        </p:blipFill>
        <p:spPr bwMode="auto">
          <a:xfrm>
            <a:off x="571472" y="1428736"/>
            <a:ext cx="1214446" cy="1571636"/>
          </a:xfrm>
          <a:prstGeom prst="rect">
            <a:avLst/>
          </a:prstGeom>
          <a:noFill/>
        </p:spPr>
      </p:pic>
      <p:pic>
        <p:nvPicPr>
          <p:cNvPr id="17412" name="Picture 4" descr="http://lakomstvo.net/uploads/recipe/deserty_konditerskie/yablochko_42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4286256"/>
            <a:ext cx="1928826" cy="1796219"/>
          </a:xfrm>
          <a:prstGeom prst="rect">
            <a:avLst/>
          </a:prstGeom>
          <a:noFill/>
        </p:spPr>
      </p:pic>
      <p:pic>
        <p:nvPicPr>
          <p:cNvPr id="17414" name="Picture 6" descr="http://fotoham.ru/img/picture/Oct/24/526927f51272cea759512c3c541756e2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285992"/>
            <a:ext cx="1928826" cy="1837207"/>
          </a:xfrm>
          <a:prstGeom prst="rect">
            <a:avLst/>
          </a:prstGeom>
          <a:noFill/>
        </p:spPr>
      </p:pic>
      <p:pic>
        <p:nvPicPr>
          <p:cNvPr id="17416" name="Picture 8" descr="http://blog.gromazin.com/wp-content/uploads/2015/07/vishn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4643446"/>
            <a:ext cx="1714512" cy="1714512"/>
          </a:xfrm>
          <a:prstGeom prst="rect">
            <a:avLst/>
          </a:prstGeom>
          <a:noFill/>
        </p:spPr>
      </p:pic>
      <p:pic>
        <p:nvPicPr>
          <p:cNvPr id="17420" name="Picture 12" descr="http://medcrimea.ru/wp-content/uploads/2011/12/vinograd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24" y="4214818"/>
            <a:ext cx="2420278" cy="2214554"/>
          </a:xfrm>
          <a:prstGeom prst="rect">
            <a:avLst/>
          </a:prstGeom>
          <a:noFill/>
        </p:spPr>
      </p:pic>
      <p:pic>
        <p:nvPicPr>
          <p:cNvPr id="17424" name="Picture 16" descr="http://rawdinner.ru/upload/iblock/568/568003e9c379bcfe2e602270190630a3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1714488"/>
            <a:ext cx="2473247" cy="164780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4" descr="http://www.clker.com/cliparts/4/2/3/d/11954329291743204660panier-shopping_basket_a_01.svg.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876"/>
            <a:ext cx="2643206" cy="2880417"/>
          </a:xfrm>
          <a:prstGeom prst="rect">
            <a:avLst/>
          </a:prstGeom>
          <a:noFill/>
        </p:spPr>
      </p:pic>
      <p:pic>
        <p:nvPicPr>
          <p:cNvPr id="19490" name="Picture 34" descr="http://www.clker.com/cliparts/4/2/3/d/11954329291743204660panier-shopping_basket_a_01.svg.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500438"/>
            <a:ext cx="2706272" cy="29491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Собери урожай в корзинки.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858016" y="635795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Фрукты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000100" y="642939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Овощи</a:t>
            </a:r>
            <a:endParaRPr lang="ru-RU" dirty="0"/>
          </a:p>
        </p:txBody>
      </p:sp>
      <p:pic>
        <p:nvPicPr>
          <p:cNvPr id="19492" name="Picture 36" descr="http://danlik.ru/wp-content/uploads/2015/05/Ogurec.-K.-Tangrykuliev-700x67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643182"/>
            <a:ext cx="975000" cy="940179"/>
          </a:xfrm>
          <a:prstGeom prst="rect">
            <a:avLst/>
          </a:prstGeom>
          <a:noFill/>
        </p:spPr>
      </p:pic>
      <p:pic>
        <p:nvPicPr>
          <p:cNvPr id="19498" name="Picture 42" descr="http://img-fotki.yandex.ru/get/6717/96945866.5e2/0_b66a9_d4bcb3a6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4214818"/>
            <a:ext cx="897492" cy="873933"/>
          </a:xfrm>
          <a:prstGeom prst="rect">
            <a:avLst/>
          </a:prstGeom>
          <a:noFill/>
        </p:spPr>
      </p:pic>
      <p:pic>
        <p:nvPicPr>
          <p:cNvPr id="19502" name="Picture 46" descr="http://img0.liveinternet.ru/images/attach/c/7/96/814/96814856_large_q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928934"/>
            <a:ext cx="895884" cy="785818"/>
          </a:xfrm>
          <a:prstGeom prst="rect">
            <a:avLst/>
          </a:prstGeom>
          <a:noFill/>
        </p:spPr>
      </p:pic>
      <p:pic>
        <p:nvPicPr>
          <p:cNvPr id="19488" name="Picture 32" descr="http://proxy12.media.online.ua/uol/r3-e17db0189d/513507e1c2c6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1357298"/>
            <a:ext cx="944558" cy="937178"/>
          </a:xfrm>
          <a:prstGeom prst="rect">
            <a:avLst/>
          </a:prstGeom>
          <a:noFill/>
        </p:spPr>
      </p:pic>
      <p:pic>
        <p:nvPicPr>
          <p:cNvPr id="19484" name="Picture 28" descr="http://img0.liveinternet.ru/images/attach/c/2/71/884/71884169_1299837629_02438566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56" y="2714620"/>
            <a:ext cx="959551" cy="779289"/>
          </a:xfrm>
          <a:prstGeom prst="rect">
            <a:avLst/>
          </a:prstGeom>
          <a:noFill/>
        </p:spPr>
      </p:pic>
      <p:pic>
        <p:nvPicPr>
          <p:cNvPr id="19496" name="Picture 40" descr="http://photokillers.ru/sites/default/files/u1040/pom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5984" y="1643050"/>
            <a:ext cx="885290" cy="857256"/>
          </a:xfrm>
          <a:prstGeom prst="rect">
            <a:avLst/>
          </a:prstGeom>
          <a:noFill/>
        </p:spPr>
      </p:pic>
      <p:pic>
        <p:nvPicPr>
          <p:cNvPr id="19482" name="Picture 26" descr="http://skachatkartinki.ru/img/picture/Sep/19/b2d6dfcdf9794146e0052ac026cc20cc/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1500174"/>
            <a:ext cx="714380" cy="780540"/>
          </a:xfrm>
          <a:prstGeom prst="rect">
            <a:avLst/>
          </a:prstGeom>
          <a:noFill/>
        </p:spPr>
      </p:pic>
      <p:pic>
        <p:nvPicPr>
          <p:cNvPr id="19486" name="Picture 30" descr="http://www.playcast.ru/uploads/2015/04/18/1321428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57884" y="2357430"/>
            <a:ext cx="737424" cy="714380"/>
          </a:xfrm>
          <a:prstGeom prst="rect">
            <a:avLst/>
          </a:prstGeom>
          <a:noFill/>
        </p:spPr>
      </p:pic>
      <p:pic>
        <p:nvPicPr>
          <p:cNvPr id="19494" name="Picture 38" descr="http://900igr.net/datai/russkij-jazyk/Odnokorennye-slova-russkij-jazyk/0024-007-Kabluk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5140" y="1785926"/>
            <a:ext cx="1643074" cy="1133361"/>
          </a:xfrm>
          <a:prstGeom prst="rect">
            <a:avLst/>
          </a:prstGeom>
          <a:noFill/>
        </p:spPr>
      </p:pic>
      <p:pic>
        <p:nvPicPr>
          <p:cNvPr id="19470" name="Picture 14" descr="http://img1.liveinternet.ru/images/attach/c/7/96/814/96814887_large_z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43900" y="1500174"/>
            <a:ext cx="797162" cy="928694"/>
          </a:xfrm>
          <a:prstGeom prst="rect">
            <a:avLst/>
          </a:prstGeom>
          <a:noFill/>
        </p:spPr>
      </p:pic>
      <p:pic>
        <p:nvPicPr>
          <p:cNvPr id="19500" name="Picture 44" descr="http://img.eba.gov.tr/235/488/589/07e/ddf/b34/91c/8e5/093/6d6/e8f/b61/fb5/59a/031/23548858907eddfb3491c8e50936d6e8fb61fb559a031.png?name=Patates,%20Potatoe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29586" y="3214686"/>
            <a:ext cx="911203" cy="911203"/>
          </a:xfrm>
          <a:prstGeom prst="rect">
            <a:avLst/>
          </a:prstGeom>
          <a:noFill/>
        </p:spPr>
      </p:pic>
      <p:pic>
        <p:nvPicPr>
          <p:cNvPr id="19480" name="Picture 24" descr="http://img0.liveinternet.ru/images/attach/c/6/91/28/91028980_0_76f5c_8bdb84c6_orig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72066" y="3786190"/>
            <a:ext cx="733733" cy="785818"/>
          </a:xfrm>
          <a:prstGeom prst="rect">
            <a:avLst/>
          </a:prstGeom>
          <a:noFill/>
        </p:spPr>
      </p:pic>
      <p:pic>
        <p:nvPicPr>
          <p:cNvPr id="19504" name="Picture 48" descr="http://clipartmania.ru/uploads/gallery/comthumb/444/pepper-43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214942" y="5715016"/>
            <a:ext cx="624422" cy="793016"/>
          </a:xfrm>
          <a:prstGeom prst="rect">
            <a:avLst/>
          </a:prstGeom>
          <a:noFill/>
        </p:spPr>
      </p:pic>
      <p:pic>
        <p:nvPicPr>
          <p:cNvPr id="19478" name="Picture 22" descr="http://images.clipshrine.com/download/downloadpnglarge/Pear-11339-large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00496" y="5214950"/>
            <a:ext cx="635491" cy="812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62205 0.4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35 0.06135 L -0.08976 0.42894 " pathEditMode="relative" ptsTypes="AA">
                                      <p:cBhvr>
                                        <p:cTn id="10" dur="200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4 0.0669 L 0.32326 0.6233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77 0.03056 L 0.14983 0.2930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5 0.07709 L -0.04826 0.4972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20452 0.132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1111E-6 L 0.32292 0.0733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6 L 0.47256 0.32546 " pathEditMode="relative" ptsTypes="AA">
                                      <p:cBhvr>
                                        <p:cTn id="34" dur="20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04 0.05764 L 0.01805 0.20463 " pathEditMode="relative" ptsTypes="AA">
                                      <p:cBhvr>
                                        <p:cTn id="38" dur="20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-0.33785 0.2981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-0.13716 0.0946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0.69427 0.4194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0699 L -0.73993 0.26921 " pathEditMode="relative" ptsTypes="AA">
                                      <p:cBhvr>
                                        <p:cTn id="54" dur="20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44896 -0.10509 " pathEditMode="relative" ptsTypes="AA">
                                      <p:cBhvr>
                                        <p:cTn id="58" dur="2000" fill="hold"/>
                                        <p:tgtEl>
                                          <p:spTgt spid="19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-fotki.yandex.ru/get/8/marya-foygl.35/0_24b9a_a5bbe0bc_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428604"/>
            <a:ext cx="6143668" cy="6197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36</Words>
  <Application>Microsoft Office PowerPoint</Application>
  <PresentationFormat>Экран (4:3)</PresentationFormat>
  <Paragraphs>10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Во саду ли, в огороде.</vt:lpstr>
      <vt:lpstr>Слайд 2</vt:lpstr>
      <vt:lpstr>Что растет в огороде?</vt:lpstr>
      <vt:lpstr>&gt;</vt:lpstr>
      <vt:lpstr>Что растет в саду?</vt:lpstr>
      <vt:lpstr>Собери урожай в корзинки.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 саду ли, в огороде.</dc:title>
  <dc:creator>User</dc:creator>
  <cp:lastModifiedBy>User</cp:lastModifiedBy>
  <cp:revision>16</cp:revision>
  <dcterms:created xsi:type="dcterms:W3CDTF">2015-10-20T10:10:24Z</dcterms:created>
  <dcterms:modified xsi:type="dcterms:W3CDTF">2015-10-23T09:39:34Z</dcterms:modified>
</cp:coreProperties>
</file>