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63" r:id="rId6"/>
    <p:sldId id="264" r:id="rId7"/>
    <p:sldId id="260" r:id="rId8"/>
    <p:sldId id="265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Picture 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92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75865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92D050"/>
                </a:solidFill>
              </a:rPr>
              <a:t>КОЛЛЕКЦИЯ</a:t>
            </a:r>
          </a:p>
          <a:p>
            <a:r>
              <a:rPr lang="ru-RU" sz="3600" b="1" dirty="0" smtClean="0">
                <a:solidFill>
                  <a:srgbClr val="92D050"/>
                </a:solidFill>
              </a:rPr>
              <a:t>«ЭКО – АКСЕССУАРОВ»</a:t>
            </a:r>
            <a:endParaRPr lang="ru-RU" sz="3600" b="1" dirty="0">
              <a:solidFill>
                <a:srgbClr val="92D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76470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дошкольное образовательное учреждение детский сад №24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3882" y="2967335"/>
            <a:ext cx="87081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/>
                <a:solidFill>
                  <a:srgbClr val="00B050"/>
                </a:solidFill>
              </a:rPr>
              <a:t>«</a:t>
            </a:r>
            <a:r>
              <a:rPr lang="ru-RU" sz="4800" b="1" dirty="0" smtClean="0">
                <a:ln/>
                <a:solidFill>
                  <a:srgbClr val="00B050"/>
                </a:solidFill>
              </a:rPr>
              <a:t>Современность</a:t>
            </a:r>
            <a:r>
              <a:rPr lang="ru-RU" sz="5400" b="1" dirty="0" smtClean="0">
                <a:ln/>
                <a:solidFill>
                  <a:srgbClr val="00B050"/>
                </a:solidFill>
              </a:rPr>
              <a:t> и традиция»</a:t>
            </a:r>
            <a:endParaRPr lang="ru-RU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8739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9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1516" y="476671"/>
            <a:ext cx="7992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endParaRPr lang="ru-RU" b="1" dirty="0" smtClean="0"/>
          </a:p>
          <a:p>
            <a:pPr indent="457200" algn="just"/>
            <a:r>
              <a:rPr lang="ru-RU" b="1" i="1" dirty="0" smtClean="0"/>
              <a:t>Автор коллекции </a:t>
            </a:r>
            <a:r>
              <a:rPr lang="ru-RU" b="1" dirty="0" smtClean="0"/>
              <a:t>–  коллектив «</a:t>
            </a:r>
            <a:r>
              <a:rPr lang="ru-RU" b="1" dirty="0" err="1" smtClean="0"/>
              <a:t>Умочки</a:t>
            </a:r>
            <a:r>
              <a:rPr lang="ru-RU" b="1" dirty="0" smtClean="0"/>
              <a:t>» МБ ДОУ №24.</a:t>
            </a:r>
          </a:p>
          <a:p>
            <a:pPr indent="457200" algn="just"/>
            <a:r>
              <a:rPr lang="ru-RU" b="1" i="1" dirty="0" smtClean="0"/>
              <a:t>Коллекция эко-аксессуаров </a:t>
            </a:r>
            <a:r>
              <a:rPr lang="ru-RU" b="1" dirty="0" smtClean="0"/>
              <a:t>«Современность и традиция»</a:t>
            </a:r>
            <a:endParaRPr lang="ru-RU" b="1" dirty="0"/>
          </a:p>
          <a:p>
            <a:pPr indent="457200" algn="just"/>
            <a:r>
              <a:rPr lang="ru-RU" b="1" dirty="0" smtClean="0"/>
              <a:t>В </a:t>
            </a:r>
            <a:r>
              <a:rPr lang="ru-RU" b="1" dirty="0"/>
              <a:t>настоящее время во всем мире остро стоит вопрос загрязнения окружающей среды. Потребность в рациональном использовании отходов становится с каждым днём всё более актуальной. </a:t>
            </a:r>
            <a:r>
              <a:rPr lang="ru-RU" b="1" dirty="0" smtClean="0"/>
              <a:t>Не </a:t>
            </a:r>
            <a:r>
              <a:rPr lang="ru-RU" b="1" dirty="0"/>
              <a:t>выбрасывая мусор, а используя его для оригинальных поделок, мы сохраняем чистоту окружающей среды! Ненужные вещи, от которых мы стремимся избавиться как можно скорее, несут в себе множество возможностей для творчества. </a:t>
            </a:r>
            <a:r>
              <a:rPr lang="ru-RU" b="1" dirty="0" smtClean="0"/>
              <a:t>Создать коллекцию эко-аксессуаров предложили сами дети, им всегда интересно примерить на себя что-нибудь необычное. Коллекция «Современность и традиция» сочетает в себе 4 эпохи: «Эпоха Царей», «Эпоха Русских витязей», «Серебряный Век» с его романтичностью и «Наше время».</a:t>
            </a:r>
          </a:p>
          <a:p>
            <a:pPr indent="457200" algn="just"/>
            <a:endParaRPr lang="ru-RU" b="1" dirty="0"/>
          </a:p>
          <a:p>
            <a:pPr indent="457200" algn="just"/>
            <a:r>
              <a:rPr lang="ru-RU" b="1" i="1" dirty="0" smtClean="0"/>
              <a:t>Руководитель:</a:t>
            </a:r>
            <a:r>
              <a:rPr lang="ru-RU" b="1" dirty="0" smtClean="0"/>
              <a:t> Руднева Маргарита Валерьевна</a:t>
            </a:r>
          </a:p>
        </p:txBody>
      </p:sp>
    </p:spTree>
    <p:extLst>
      <p:ext uri="{BB962C8B-B14F-4D97-AF65-F5344CB8AC3E}">
        <p14:creationId xmlns:p14="http://schemas.microsoft.com/office/powerpoint/2010/main" val="369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0"/>
          <a:stretch/>
        </p:blipFill>
        <p:spPr bwMode="auto">
          <a:xfrm>
            <a:off x="107504" y="3717032"/>
            <a:ext cx="2895048" cy="2766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873" y="203366"/>
            <a:ext cx="2894235" cy="3858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3366"/>
            <a:ext cx="2664296" cy="2874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01" y="3284984"/>
            <a:ext cx="4026387" cy="3019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03239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abc-decor.com/img/gallery/23/thumbs/thumb_l_41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49" y="3479"/>
            <a:ext cx="9189749" cy="689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57" y="116632"/>
            <a:ext cx="4872535" cy="649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88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589" y="0"/>
            <a:ext cx="4536504" cy="666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66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000" y="116632"/>
            <a:ext cx="4653673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78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6754"/>
            <a:ext cx="4501304" cy="6586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878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5430"/>
            <a:ext cx="4896544" cy="652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359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730" y="116632"/>
            <a:ext cx="4914546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406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7463"/>
            <a:ext cx="9193213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13" y="116632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296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156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admin</cp:lastModifiedBy>
  <cp:revision>12</cp:revision>
  <dcterms:created xsi:type="dcterms:W3CDTF">2022-03-29T15:07:58Z</dcterms:created>
  <dcterms:modified xsi:type="dcterms:W3CDTF">2023-02-07T06:35:58Z</dcterms:modified>
</cp:coreProperties>
</file>