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45A"/>
    <a:srgbClr val="FDD653"/>
    <a:srgbClr val="BE6F2F"/>
    <a:srgbClr val="8EBD8F"/>
    <a:srgbClr val="0F7172"/>
    <a:srgbClr val="1E2A5A"/>
    <a:srgbClr val="A0C23A"/>
    <a:srgbClr val="1F5480"/>
    <a:srgbClr val="2E2C2D"/>
    <a:srgbClr val="4762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2490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0215" y="1227333"/>
            <a:ext cx="6646985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3545A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Проект</a:t>
            </a:r>
            <a:b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3545A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</a:b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3545A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«Русская матрёшка».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rgbClr val="13545A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4308" y="4693457"/>
            <a:ext cx="3279178" cy="1655762"/>
          </a:xfrm>
        </p:spPr>
        <p:txBody>
          <a:bodyPr>
            <a:normAutofit/>
          </a:bodyPr>
          <a:lstStyle/>
          <a:p>
            <a:pPr algn="l"/>
            <a:r>
              <a:rPr lang="ru-RU" sz="1600" dirty="0" smtClean="0">
                <a:solidFill>
                  <a:srgbClr val="BE6F2F"/>
                </a:solidFill>
              </a:rPr>
              <a:t>Чугуй Полина Юрьевна – воспитатель</a:t>
            </a:r>
          </a:p>
          <a:p>
            <a:pPr algn="l"/>
            <a:r>
              <a:rPr lang="ru-RU" sz="1600" dirty="0" smtClean="0">
                <a:solidFill>
                  <a:srgbClr val="BE6F2F"/>
                </a:solidFill>
              </a:rPr>
              <a:t>Первой квалификационной категории</a:t>
            </a:r>
          </a:p>
          <a:p>
            <a:pPr algn="l"/>
            <a:r>
              <a:rPr lang="ru-RU" sz="1600" dirty="0" smtClean="0">
                <a:solidFill>
                  <a:srgbClr val="BE6F2F"/>
                </a:solidFill>
              </a:rPr>
              <a:t>Стаж работы: 5 лет</a:t>
            </a:r>
          </a:p>
          <a:p>
            <a:pPr algn="l"/>
            <a:endParaRPr lang="en-US" dirty="0">
              <a:solidFill>
                <a:srgbClr val="BE6F2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70" y="4035738"/>
            <a:ext cx="4044462" cy="2693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9971" y="363415"/>
            <a:ext cx="8405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Муниципальное бюджетное дошкольное образовательное учреждение детский сад №24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Актуальность проекта: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91662" y="644769"/>
            <a:ext cx="7877907" cy="604910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В наше </a:t>
            </a:r>
            <a:r>
              <a:rPr lang="ru-RU" dirty="0" smtClean="0"/>
              <a:t>время инновационных технологий у детей иное представление о игрушках.. </a:t>
            </a:r>
            <a:r>
              <a:rPr lang="ru-RU" dirty="0"/>
              <a:t>Целенаправленное ознакомление детей с яркой, самобытной, не похожей ни на одну игрушку мира – русской матрёшкой – это одна из частей формирования у детей патриотизма, знаний о русских народных обычаях и традициях. Знакомя детей с русской матрёшкой, уделяем внимание духовному воспитанию, формируем творчески развитую личность, способствуем повышению уровня познавательных способностей детей, развиваем воображение, эстетический вкус. </a:t>
            </a:r>
          </a:p>
          <a:p>
            <a:r>
              <a:rPr lang="ru-RU" dirty="0"/>
              <a:t>Недостаток знаний о русских народных матрёшках был выявлен </a:t>
            </a:r>
            <a:r>
              <a:rPr lang="ru-RU" dirty="0" smtClean="0"/>
              <a:t>в ходе мониторинга . </a:t>
            </a:r>
            <a:r>
              <a:rPr lang="ru-RU" dirty="0"/>
              <a:t>Расширить круг представления </a:t>
            </a:r>
            <a:r>
              <a:rPr lang="ru-RU" dirty="0" smtClean="0"/>
              <a:t>о разнообразии </a:t>
            </a:r>
            <a:r>
              <a:rPr lang="ru-RU" dirty="0"/>
              <a:t>этой игрушки, дать о ней некоторые доступные для ребёнка исторические сведения. Это значит приобщить детей к прекрасному, научив их различать, чем похожи и чем отличаются самые известные из этих игрушек. Значимая для детей проблема, на решение которой направлен проект: как появилась матрёшка? Какие бывают матрёшки?</a:t>
            </a:r>
          </a:p>
        </p:txBody>
      </p:sp>
    </p:spTree>
    <p:extLst>
      <p:ext uri="{BB962C8B-B14F-4D97-AF65-F5344CB8AC3E}">
        <p14:creationId xmlns:p14="http://schemas.microsoft.com/office/powerpoint/2010/main" val="3319059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065" y="409811"/>
            <a:ext cx="6294294" cy="896209"/>
          </a:xfrm>
        </p:spPr>
        <p:txBody>
          <a:bodyPr/>
          <a:lstStyle/>
          <a:p>
            <a:r>
              <a:rPr lang="ru-RU" b="1" dirty="0" smtClean="0">
                <a:solidFill>
                  <a:srgbClr val="13545A"/>
                </a:solidFill>
              </a:rPr>
              <a:t>Паспорт проекта:</a:t>
            </a:r>
            <a:endParaRPr lang="en-US" b="1" dirty="0">
              <a:solidFill>
                <a:srgbClr val="13545A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386862" y="1477108"/>
            <a:ext cx="8112369" cy="448993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Срок реализации проекта: </a:t>
            </a:r>
            <a:r>
              <a:rPr lang="ru-RU" b="1" dirty="0" smtClean="0"/>
              <a:t>14 дней</a:t>
            </a:r>
            <a:endParaRPr lang="ru-RU" b="1" dirty="0"/>
          </a:p>
          <a:p>
            <a:r>
              <a:rPr lang="ru-RU" b="1" dirty="0"/>
              <a:t>Вид проекта: </a:t>
            </a:r>
            <a:r>
              <a:rPr lang="ru-RU" b="1" dirty="0" err="1"/>
              <a:t>практико</a:t>
            </a:r>
            <a:r>
              <a:rPr lang="ru-RU" b="1" dirty="0"/>
              <a:t> – ориентированный.</a:t>
            </a:r>
          </a:p>
          <a:p>
            <a:r>
              <a:rPr lang="ru-RU" b="1" dirty="0"/>
              <a:t>Проблема: </a:t>
            </a:r>
            <a:r>
              <a:rPr lang="ru-RU" b="1" dirty="0" smtClean="0"/>
              <a:t>Низкий уровень представления о матрешке как к игрушке народно – прикладного искусства.</a:t>
            </a:r>
            <a:endParaRPr lang="ru-RU" b="1" dirty="0"/>
          </a:p>
          <a:p>
            <a:r>
              <a:rPr lang="ru-RU" b="1" dirty="0"/>
              <a:t>Участники проекта:</a:t>
            </a:r>
          </a:p>
          <a:p>
            <a:r>
              <a:rPr lang="ru-RU" b="1" dirty="0"/>
              <a:t>- дети старшего дошкольного возраста;</a:t>
            </a:r>
          </a:p>
          <a:p>
            <a:r>
              <a:rPr lang="ru-RU" b="1" dirty="0"/>
              <a:t>- Родители воспитанников;</a:t>
            </a:r>
          </a:p>
          <a:p>
            <a:r>
              <a:rPr lang="ru-RU" b="1" dirty="0"/>
              <a:t>- воспитатели; музыкальный </a:t>
            </a:r>
            <a:r>
              <a:rPr lang="ru-RU" b="1" dirty="0" smtClean="0"/>
              <a:t>руководитель, ИФК.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293077" y="1066800"/>
            <a:ext cx="8335108" cy="545123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Цель:</a:t>
            </a:r>
            <a:r>
              <a:rPr lang="ru-RU" dirty="0"/>
              <a:t> Поддерживать интерес к народному творчеству на примере русской национальной матрёшки.</a:t>
            </a:r>
          </a:p>
          <a:p>
            <a:r>
              <a:rPr lang="ru-RU" b="1" dirty="0"/>
              <a:t>Задачи </a:t>
            </a:r>
            <a:r>
              <a:rPr lang="ru-RU" b="1" dirty="0" smtClean="0"/>
              <a:t>:</a:t>
            </a:r>
            <a:endParaRPr lang="ru-RU" b="1" dirty="0"/>
          </a:p>
          <a:p>
            <a:pPr marL="342900" indent="-342900">
              <a:buAutoNum type="arabicPeriod"/>
            </a:pPr>
            <a:r>
              <a:rPr lang="ru-RU" dirty="0" smtClean="0"/>
              <a:t>познакомить </a:t>
            </a:r>
            <a:r>
              <a:rPr lang="ru-RU" dirty="0"/>
              <a:t>детей с историей </a:t>
            </a:r>
            <a:r>
              <a:rPr lang="ru-RU" dirty="0" smtClean="0"/>
              <a:t>матрёшки как продукт русских мастеров;</a:t>
            </a:r>
          </a:p>
          <a:p>
            <a:pPr marL="342900" indent="-342900">
              <a:buFontTx/>
              <a:buAutoNum type="arabicPeriod"/>
            </a:pPr>
            <a:r>
              <a:rPr lang="ru-RU" dirty="0"/>
              <a:t>дать знания о матрёшке, о </a:t>
            </a:r>
            <a:r>
              <a:rPr lang="ru-RU" dirty="0" smtClean="0"/>
              <a:t>её многообразии;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создать </a:t>
            </a:r>
            <a:r>
              <a:rPr lang="ru-RU" dirty="0"/>
              <a:t>условия для формирования у детей познавательных умений</a:t>
            </a:r>
            <a:r>
              <a:rPr lang="ru-RU" dirty="0" smtClean="0"/>
              <a:t>;</a:t>
            </a:r>
          </a:p>
          <a:p>
            <a:pPr marL="342900" indent="-342900">
              <a:buFontTx/>
              <a:buAutoNum type="arabicPeriod"/>
            </a:pPr>
            <a:r>
              <a:rPr lang="ru-RU" dirty="0"/>
              <a:t>вовлекать семьи воспитанников в образовательный </a:t>
            </a:r>
            <a:r>
              <a:rPr lang="ru-RU" dirty="0" smtClean="0"/>
              <a:t>процесс посредством реализации проекта;</a:t>
            </a:r>
          </a:p>
          <a:p>
            <a:pPr marL="342900" indent="-342900">
              <a:buFontTx/>
              <a:buAutoNum type="arabicPeriod"/>
            </a:pPr>
            <a:r>
              <a:rPr lang="ru-RU" dirty="0"/>
              <a:t>содействовать развитию творческих способностей детей;</a:t>
            </a:r>
          </a:p>
          <a:p>
            <a:pPr marL="342900" indent="-342900">
              <a:buFontTx/>
              <a:buAutoNum type="arabicPeriod"/>
            </a:pPr>
            <a:endParaRPr lang="ru-RU" dirty="0"/>
          </a:p>
          <a:p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93077" y="689520"/>
            <a:ext cx="78779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Цель и задачи проекта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290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13545A"/>
                </a:solidFill>
              </a:rPr>
              <a:t>Ожидаемый результат :</a:t>
            </a:r>
            <a:br>
              <a:rPr lang="ru-RU" b="1" dirty="0">
                <a:solidFill>
                  <a:srgbClr val="13545A"/>
                </a:solidFill>
              </a:rPr>
            </a:br>
            <a:endParaRPr lang="ru-RU" b="1" dirty="0">
              <a:solidFill>
                <a:srgbClr val="13545A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353234"/>
            <a:ext cx="5111262" cy="1504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621323" y="621323"/>
            <a:ext cx="7467600" cy="532227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1) заинтересованность детей темой: русская народная игрушка «матрёшка», проявление их познавательной активности.</a:t>
            </a:r>
          </a:p>
          <a:p>
            <a:r>
              <a:rPr lang="ru-RU" dirty="0"/>
              <a:t>2) дети </a:t>
            </a:r>
            <a:r>
              <a:rPr lang="ru-RU" dirty="0" smtClean="0"/>
              <a:t>будут </a:t>
            </a:r>
            <a:r>
              <a:rPr lang="ru-RU" dirty="0"/>
              <a:t>знать отличительные особенности матрёшки, выделять детали костюма матрёшки (сарафан, кофта, платок, фартук</a:t>
            </a:r>
            <a:r>
              <a:rPr lang="ru-RU" dirty="0" smtClean="0"/>
              <a:t>)</a:t>
            </a:r>
          </a:p>
          <a:p>
            <a:r>
              <a:rPr lang="ru-RU" dirty="0"/>
              <a:t>3</a:t>
            </a:r>
            <a:r>
              <a:rPr lang="ru-RU" dirty="0" smtClean="0"/>
              <a:t>) Умеют выполнять </a:t>
            </a:r>
            <a:r>
              <a:rPr lang="ru-RU" dirty="0"/>
              <a:t>простейшие элементы росписи</a:t>
            </a:r>
          </a:p>
          <a:p>
            <a:r>
              <a:rPr lang="ru-RU" dirty="0"/>
              <a:t>4</a:t>
            </a:r>
            <a:r>
              <a:rPr lang="ru-RU" dirty="0" smtClean="0"/>
              <a:t>) </a:t>
            </a:r>
            <a:r>
              <a:rPr lang="ru-RU" dirty="0"/>
              <a:t>объединение детей, педагогов и родителей при организации </a:t>
            </a:r>
            <a:r>
              <a:rPr lang="ru-RU" dirty="0" smtClean="0"/>
              <a:t>работы по ознакомлению детей с игрушкой – матрёшкой.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495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13545A"/>
                </a:solidFill>
              </a:rPr>
              <a:t>Подготовительный этап: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3505200" y="961292"/>
            <a:ext cx="5521569" cy="519332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1.Подбор и изучение литературы по теме.</a:t>
            </a:r>
          </a:p>
          <a:p>
            <a:r>
              <a:rPr lang="ru-RU" b="1" dirty="0" smtClean="0"/>
              <a:t>2. Подбор игр, конспектов НОД, стихотворений и т.д.</a:t>
            </a:r>
          </a:p>
          <a:p>
            <a:r>
              <a:rPr lang="ru-RU" b="1" dirty="0" smtClean="0"/>
              <a:t>3. Подготовка мастер – класса для родителей.</a:t>
            </a:r>
          </a:p>
          <a:p>
            <a:r>
              <a:rPr lang="ru-RU" b="1" dirty="0" smtClean="0"/>
              <a:t>4. Создание мини-музея.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93" y="4255477"/>
            <a:ext cx="3204703" cy="2134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25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13545A"/>
                </a:solidFill>
              </a:rPr>
              <a:t>Основной этап: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07" y="4796752"/>
            <a:ext cx="3094893" cy="2061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175846" y="1090247"/>
            <a:ext cx="5873261" cy="587326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1. Беседа: «Откуда пришла матрешка», «У матрешки русская душа»</a:t>
            </a:r>
          </a:p>
          <a:p>
            <a:r>
              <a:rPr lang="ru-RU" dirty="0"/>
              <a:t>2. НОД: «Будем знакомы – русская матрешка».</a:t>
            </a:r>
          </a:p>
          <a:p>
            <a:r>
              <a:rPr lang="ru-RU" dirty="0"/>
              <a:t>3.«Такая разная Матрешка» (о появлении первой матрешки в разных районах России»).</a:t>
            </a:r>
          </a:p>
          <a:p>
            <a:r>
              <a:rPr lang="ru-RU" dirty="0"/>
              <a:t>4. Рассматривание изображений разных матрешек</a:t>
            </a:r>
          </a:p>
          <a:p>
            <a:r>
              <a:rPr lang="ru-RU" dirty="0"/>
              <a:t>5. Чтение стихов и загадок о </a:t>
            </a:r>
            <a:r>
              <a:rPr lang="ru-RU" dirty="0" smtClean="0"/>
              <a:t>матрешке.</a:t>
            </a:r>
            <a:endParaRPr lang="ru-RU" dirty="0"/>
          </a:p>
          <a:p>
            <a:r>
              <a:rPr lang="ru-RU" dirty="0"/>
              <a:t>6. Подвижная игра «Матрешки и карусели»</a:t>
            </a:r>
          </a:p>
          <a:p>
            <a:r>
              <a:rPr lang="ru-RU" dirty="0"/>
              <a:t>8. Учим водить хоровод (костюмированный).</a:t>
            </a:r>
          </a:p>
        </p:txBody>
      </p:sp>
    </p:spTree>
    <p:extLst>
      <p:ext uri="{BB962C8B-B14F-4D97-AF65-F5344CB8AC3E}">
        <p14:creationId xmlns:p14="http://schemas.microsoft.com/office/powerpoint/2010/main" val="1477327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13545A"/>
                </a:solidFill>
              </a:rPr>
              <a:t>Продуктивная деятельность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4" y="4480048"/>
            <a:ext cx="2857500" cy="2047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2989384" y="914400"/>
            <a:ext cx="5989027" cy="604910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Рисование.</a:t>
            </a:r>
          </a:p>
          <a:p>
            <a:r>
              <a:rPr lang="ru-RU" dirty="0"/>
              <a:t>- Тема: «Красавица -матрешка» (групповая работа по разукрашиванию матрешки);</a:t>
            </a:r>
          </a:p>
          <a:p>
            <a:r>
              <a:rPr lang="ru-RU" dirty="0"/>
              <a:t>- «Сарафан матрешки» (разукрашивание силуэта матрешки нетрадиционными способами: методом «тычка» и «</a:t>
            </a:r>
            <a:r>
              <a:rPr lang="ru-RU" dirty="0" err="1"/>
              <a:t>монотопией</a:t>
            </a:r>
            <a:r>
              <a:rPr lang="ru-RU" dirty="0"/>
              <a:t>»)</a:t>
            </a:r>
          </a:p>
          <a:p>
            <a:r>
              <a:rPr lang="ru-RU" dirty="0"/>
              <a:t>Лепка.</a:t>
            </a:r>
          </a:p>
          <a:p>
            <a:r>
              <a:rPr lang="ru-RU" dirty="0"/>
              <a:t>- Тема: «Хоровод матрешек» (пластилиновое творчество).</a:t>
            </a:r>
          </a:p>
          <a:p>
            <a:r>
              <a:rPr lang="ru-RU" dirty="0"/>
              <a:t>Аппликация.</a:t>
            </a:r>
          </a:p>
          <a:p>
            <a:r>
              <a:rPr lang="ru-RU" dirty="0"/>
              <a:t>- Тема: «Детская авторская матрёшка.»</a:t>
            </a:r>
          </a:p>
          <a:p>
            <a:r>
              <a:rPr lang="ru-RU" dirty="0" smtClean="0"/>
              <a:t>Рукоделие</a:t>
            </a:r>
            <a:r>
              <a:rPr lang="ru-RU" dirty="0"/>
              <a:t>.</a:t>
            </a:r>
          </a:p>
          <a:p>
            <a:r>
              <a:rPr lang="ru-RU" dirty="0"/>
              <a:t>Мастер класс для родителей «игры с матрешкой», «Игольница - матрешка».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552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059722" y="2438400"/>
            <a:ext cx="2508739" cy="21922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rgbClr val="FF0000"/>
                </a:solidFill>
              </a:rPr>
              <a:t>Музыкально-художественная деятельность</a:t>
            </a:r>
          </a:p>
        </p:txBody>
      </p:sp>
      <p:sp>
        <p:nvSpPr>
          <p:cNvPr id="2" name="Овал 1"/>
          <p:cNvSpPr/>
          <p:nvPr/>
        </p:nvSpPr>
        <p:spPr>
          <a:xfrm>
            <a:off x="422031" y="4249614"/>
            <a:ext cx="2286000" cy="20984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Разучивание танца «Мы - весёлые матрёшки, Ладушки, ладушки…».</a:t>
            </a:r>
          </a:p>
        </p:txBody>
      </p:sp>
      <p:sp>
        <p:nvSpPr>
          <p:cNvPr id="5" name="Овал 4"/>
          <p:cNvSpPr/>
          <p:nvPr/>
        </p:nvSpPr>
        <p:spPr>
          <a:xfrm>
            <a:off x="6271845" y="4138244"/>
            <a:ext cx="2239108" cy="2321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Хороводная музыкальная игра «Домик для матрешки», «Матрешки и мышка»</a:t>
            </a:r>
          </a:p>
        </p:txBody>
      </p:sp>
      <p:sp>
        <p:nvSpPr>
          <p:cNvPr id="6" name="Овал 5"/>
          <p:cNvSpPr/>
          <p:nvPr/>
        </p:nvSpPr>
        <p:spPr>
          <a:xfrm>
            <a:off x="6271845" y="800099"/>
            <a:ext cx="2567354" cy="23739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Музыкально </a:t>
            </a:r>
            <a:r>
              <a:rPr lang="ru-RU" dirty="0" smtClean="0"/>
              <a:t>- театрализованная </a:t>
            </a:r>
            <a:r>
              <a:rPr lang="ru-RU" dirty="0"/>
              <a:t>деятельность</a:t>
            </a:r>
          </a:p>
        </p:txBody>
      </p:sp>
      <p:sp>
        <p:nvSpPr>
          <p:cNvPr id="7" name="Овал 6"/>
          <p:cNvSpPr/>
          <p:nvPr/>
        </p:nvSpPr>
        <p:spPr>
          <a:xfrm>
            <a:off x="187569" y="931985"/>
            <a:ext cx="2438400" cy="21101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Ознакомление </a:t>
            </a:r>
            <a:r>
              <a:rPr lang="ru-RU" dirty="0"/>
              <a:t>с песнями о матрешках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5392615" y="2579077"/>
            <a:ext cx="879230" cy="4630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568461" y="4032738"/>
            <a:ext cx="926124" cy="5978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2450123" y="2579077"/>
            <a:ext cx="820615" cy="4630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532185" y="4138244"/>
            <a:ext cx="644769" cy="4923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43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13545A"/>
                </a:solidFill>
              </a:rPr>
              <a:t>Заключительный этап: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83878" y="1500554"/>
            <a:ext cx="3376246" cy="5275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/>
              <a:t>Итог проекта: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75385" y="5357446"/>
            <a:ext cx="3083170" cy="820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4. Презентация проекта.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30416" y="4454769"/>
            <a:ext cx="3083170" cy="820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3. Итоговое открытое занятие.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88831" y="3481753"/>
            <a:ext cx="3083170" cy="8088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2. Выставка работ: «Игольница - матрешка».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8954" y="2497016"/>
            <a:ext cx="3083170" cy="808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1. Оформление выставки «Русская народная игрушка - матрешка».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54" y="3886199"/>
            <a:ext cx="1401763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0259">
            <a:off x="6860448" y="369705"/>
            <a:ext cx="2126990" cy="2789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27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13545A"/>
                </a:solidFill>
              </a:rPr>
              <a:t>Вывод: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81354" y="937846"/>
            <a:ext cx="8299938" cy="559190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Итак, в ходе проекта мы :</a:t>
            </a:r>
          </a:p>
          <a:p>
            <a:pPr algn="ctr"/>
            <a:r>
              <a:rPr lang="ru-RU" sz="2400" dirty="0"/>
              <a:t>- Познакомились с историей возникновения матрешки.</a:t>
            </a:r>
          </a:p>
          <a:p>
            <a:pPr algn="ctr"/>
            <a:r>
              <a:rPr lang="ru-RU" sz="2400" dirty="0"/>
              <a:t>- Дали знания о матрёшке, о её </a:t>
            </a:r>
            <a:r>
              <a:rPr lang="ru-RU" sz="2400" dirty="0" smtClean="0"/>
              <a:t>разнообразии;</a:t>
            </a:r>
            <a:endParaRPr lang="ru-RU" sz="2400" dirty="0"/>
          </a:p>
          <a:p>
            <a:pPr algn="ctr"/>
            <a:r>
              <a:rPr lang="ru-RU" sz="2400" dirty="0"/>
              <a:t>- Освоили некоторые художественные элементы;</a:t>
            </a:r>
          </a:p>
          <a:p>
            <a:pPr algn="ctr"/>
            <a:r>
              <a:rPr lang="ru-RU" sz="2400" dirty="0"/>
              <a:t>- Сделали мини-музей матрешек</a:t>
            </a:r>
          </a:p>
          <a:p>
            <a:pPr algn="ctr"/>
            <a:r>
              <a:rPr lang="ru-RU" sz="2400" dirty="0"/>
              <a:t>- Приобщили к совместной работе родителей, </a:t>
            </a:r>
            <a:r>
              <a:rPr lang="ru-RU" sz="2400" dirty="0" smtClean="0"/>
              <a:t>детей, музыкального руководителя  </a:t>
            </a:r>
            <a:r>
              <a:rPr lang="ru-RU" sz="2400" dirty="0"/>
              <a:t>и </a:t>
            </a:r>
            <a:r>
              <a:rPr lang="ru-RU" sz="2400" dirty="0" smtClean="0"/>
              <a:t>воспитателей.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6082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</TotalTime>
  <Words>673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Проект «Русская матрёшка».</vt:lpstr>
      <vt:lpstr>Актуальность проекта:</vt:lpstr>
      <vt:lpstr>Паспорт проекта:</vt:lpstr>
      <vt:lpstr>Презентация PowerPoint</vt:lpstr>
      <vt:lpstr>Ожидаемый результат : </vt:lpstr>
      <vt:lpstr>Подготовительный этап:</vt:lpstr>
      <vt:lpstr>Основной этап:</vt:lpstr>
      <vt:lpstr>Продуктивная деятельность</vt:lpstr>
      <vt:lpstr>Презентация PowerPoint</vt:lpstr>
      <vt:lpstr>Заключительный этап:</vt:lpstr>
      <vt:lpstr>Вывод: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admin</cp:lastModifiedBy>
  <cp:revision>55</cp:revision>
  <dcterms:created xsi:type="dcterms:W3CDTF">2018-09-04T12:10:47Z</dcterms:created>
  <dcterms:modified xsi:type="dcterms:W3CDTF">2023-02-06T12:02:48Z</dcterms:modified>
</cp:coreProperties>
</file>